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9" r:id="rId1"/>
  </p:sldMasterIdLst>
  <p:notesMasterIdLst>
    <p:notesMasterId r:id="rId8"/>
  </p:notesMasterIdLst>
  <p:handoutMasterIdLst>
    <p:handoutMasterId r:id="rId9"/>
  </p:handoutMasterIdLst>
  <p:sldIdLst>
    <p:sldId id="256" r:id="rId2"/>
    <p:sldId id="258" r:id="rId3"/>
    <p:sldId id="259" r:id="rId4"/>
    <p:sldId id="266" r:id="rId5"/>
    <p:sldId id="267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78" autoAdjust="0"/>
    <p:restoredTop sz="86323" autoAdjust="0"/>
  </p:normalViewPr>
  <p:slideViewPr>
    <p:cSldViewPr>
      <p:cViewPr varScale="1">
        <p:scale>
          <a:sx n="76" d="100"/>
          <a:sy n="76" d="100"/>
        </p:scale>
        <p:origin x="48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EC3623-B356-469B-BDA9-48356CC838F6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D83597C-2FB9-423F-908B-34BE2F41F461}">
      <dgm:prSet/>
      <dgm:spPr/>
      <dgm:t>
        <a:bodyPr/>
        <a:lstStyle/>
        <a:p>
          <a:pPr rtl="0"/>
          <a:r>
            <a:rPr lang="en-US" b="0" i="0" smtClean="0"/>
            <a:t>Treadmills</a:t>
          </a:r>
          <a:endParaRPr lang="en-US"/>
        </a:p>
      </dgm:t>
    </dgm:pt>
    <dgm:pt modelId="{170E3B6D-4589-492A-BF99-F1A1A2A7D57B}" type="parTrans" cxnId="{D73CA7C4-E9A4-4E8A-A643-BA1A95447EA0}">
      <dgm:prSet/>
      <dgm:spPr/>
      <dgm:t>
        <a:bodyPr/>
        <a:lstStyle/>
        <a:p>
          <a:endParaRPr lang="en-US"/>
        </a:p>
      </dgm:t>
    </dgm:pt>
    <dgm:pt modelId="{B5FFFD86-56D6-4AA0-8C94-18B6D2B8FC49}" type="sibTrans" cxnId="{D73CA7C4-E9A4-4E8A-A643-BA1A95447EA0}">
      <dgm:prSet/>
      <dgm:spPr/>
      <dgm:t>
        <a:bodyPr/>
        <a:lstStyle/>
        <a:p>
          <a:endParaRPr lang="en-US"/>
        </a:p>
      </dgm:t>
    </dgm:pt>
    <dgm:pt modelId="{3D0CF32B-37E3-4CB6-9180-562EBC910CC9}">
      <dgm:prSet/>
      <dgm:spPr/>
      <dgm:t>
        <a:bodyPr/>
        <a:lstStyle/>
        <a:p>
          <a:pPr rtl="0"/>
          <a:r>
            <a:rPr lang="en-US" b="0" i="0" smtClean="0"/>
            <a:t>Stationary Bicycles</a:t>
          </a:r>
          <a:endParaRPr lang="en-US"/>
        </a:p>
      </dgm:t>
    </dgm:pt>
    <dgm:pt modelId="{2B20413A-6079-4FEC-9D09-C79DE5B81ECA}" type="parTrans" cxnId="{B0A56ABB-6353-42B8-9719-DA15C9E986F8}">
      <dgm:prSet/>
      <dgm:spPr/>
      <dgm:t>
        <a:bodyPr/>
        <a:lstStyle/>
        <a:p>
          <a:endParaRPr lang="en-US"/>
        </a:p>
      </dgm:t>
    </dgm:pt>
    <dgm:pt modelId="{2E4D4400-1EB0-4A86-8E8E-33F122628E41}" type="sibTrans" cxnId="{B0A56ABB-6353-42B8-9719-DA15C9E986F8}">
      <dgm:prSet/>
      <dgm:spPr/>
      <dgm:t>
        <a:bodyPr/>
        <a:lstStyle/>
        <a:p>
          <a:endParaRPr lang="en-US"/>
        </a:p>
      </dgm:t>
    </dgm:pt>
    <dgm:pt modelId="{B2A318A8-C3B3-434C-99CC-DA63AE3D6FE6}">
      <dgm:prSet/>
      <dgm:spPr/>
      <dgm:t>
        <a:bodyPr/>
        <a:lstStyle/>
        <a:p>
          <a:pPr rtl="0"/>
          <a:r>
            <a:rPr lang="en-US" b="0" i="0" smtClean="0"/>
            <a:t>Weights</a:t>
          </a:r>
          <a:endParaRPr lang="en-US"/>
        </a:p>
      </dgm:t>
    </dgm:pt>
    <dgm:pt modelId="{5B981AF7-6FC3-493F-940D-9EC87057505A}" type="parTrans" cxnId="{C2C99062-B1ED-4321-9ADE-99A4C17521EA}">
      <dgm:prSet/>
      <dgm:spPr/>
      <dgm:t>
        <a:bodyPr/>
        <a:lstStyle/>
        <a:p>
          <a:endParaRPr lang="en-US"/>
        </a:p>
      </dgm:t>
    </dgm:pt>
    <dgm:pt modelId="{BB5D6E14-DFB4-4288-AC0E-F6E9550DC58D}" type="sibTrans" cxnId="{C2C99062-B1ED-4321-9ADE-99A4C17521EA}">
      <dgm:prSet/>
      <dgm:spPr/>
      <dgm:t>
        <a:bodyPr/>
        <a:lstStyle/>
        <a:p>
          <a:endParaRPr lang="en-US"/>
        </a:p>
      </dgm:t>
    </dgm:pt>
    <dgm:pt modelId="{DD496D78-FCAE-4ABA-9201-FD399DE1D127}">
      <dgm:prSet/>
      <dgm:spPr/>
      <dgm:t>
        <a:bodyPr/>
        <a:lstStyle/>
        <a:p>
          <a:pPr rtl="0"/>
          <a:r>
            <a:rPr lang="en-US" b="0" i="0" smtClean="0"/>
            <a:t>Ellipticals</a:t>
          </a:r>
          <a:endParaRPr lang="en-US"/>
        </a:p>
      </dgm:t>
    </dgm:pt>
    <dgm:pt modelId="{A8092EA5-1403-44C5-AE29-BA21BF7C0B94}" type="parTrans" cxnId="{54E5A8F8-0222-4FE2-8B29-47E10002FADB}">
      <dgm:prSet/>
      <dgm:spPr/>
      <dgm:t>
        <a:bodyPr/>
        <a:lstStyle/>
        <a:p>
          <a:endParaRPr lang="en-US"/>
        </a:p>
      </dgm:t>
    </dgm:pt>
    <dgm:pt modelId="{3F9264EF-1127-4807-A0BC-CEC7519D22D4}" type="sibTrans" cxnId="{54E5A8F8-0222-4FE2-8B29-47E10002FADB}">
      <dgm:prSet/>
      <dgm:spPr/>
      <dgm:t>
        <a:bodyPr/>
        <a:lstStyle/>
        <a:p>
          <a:endParaRPr lang="en-US"/>
        </a:p>
      </dgm:t>
    </dgm:pt>
    <dgm:pt modelId="{59F893FD-7BD3-4BDE-8F7D-E18FDA8A3AD5}">
      <dgm:prSet/>
      <dgm:spPr/>
      <dgm:t>
        <a:bodyPr/>
        <a:lstStyle/>
        <a:p>
          <a:pPr rtl="0"/>
          <a:r>
            <a:rPr lang="en-US" b="0" i="0" smtClean="0"/>
            <a:t>Strength Machines</a:t>
          </a:r>
          <a:endParaRPr lang="en-US"/>
        </a:p>
      </dgm:t>
    </dgm:pt>
    <dgm:pt modelId="{5813F4DA-8AA7-4E72-B247-907A6B0AD727}" type="parTrans" cxnId="{C8756874-0A4C-4A2A-BFAE-EC29A85487CA}">
      <dgm:prSet/>
      <dgm:spPr/>
      <dgm:t>
        <a:bodyPr/>
        <a:lstStyle/>
        <a:p>
          <a:endParaRPr lang="en-US"/>
        </a:p>
      </dgm:t>
    </dgm:pt>
    <dgm:pt modelId="{66782DC7-96A1-4B5B-9547-B01D7FDB0425}" type="sibTrans" cxnId="{C8756874-0A4C-4A2A-BFAE-EC29A85487CA}">
      <dgm:prSet/>
      <dgm:spPr/>
      <dgm:t>
        <a:bodyPr/>
        <a:lstStyle/>
        <a:p>
          <a:endParaRPr lang="en-US"/>
        </a:p>
      </dgm:t>
    </dgm:pt>
    <dgm:pt modelId="{520C590E-FD18-4037-B198-92CBDF463943}" type="pres">
      <dgm:prSet presAssocID="{DAEC3623-B356-469B-BDA9-48356CC838F6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D85FFB5C-CA1F-413D-9A7C-978F9FC906BF}" type="pres">
      <dgm:prSet presAssocID="{6D83597C-2FB9-423F-908B-34BE2F41F461}" presName="parenttextcomposite" presStyleCnt="0"/>
      <dgm:spPr/>
    </dgm:pt>
    <dgm:pt modelId="{48B1C7EA-DB2F-41B6-B647-FD66A8E5D805}" type="pres">
      <dgm:prSet presAssocID="{6D83597C-2FB9-423F-908B-34BE2F41F461}" presName="parenttext" presStyleLbl="revTx" presStyleIdx="0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AD3B7F-D8C2-4F1D-9E3A-66F4B18C3792}" type="pres">
      <dgm:prSet presAssocID="{6D83597C-2FB9-423F-908B-34BE2F41F461}" presName="parallelogramComposite" presStyleCnt="0"/>
      <dgm:spPr/>
    </dgm:pt>
    <dgm:pt modelId="{83758E1E-6265-47A2-AD09-3CA8750CC1BE}" type="pres">
      <dgm:prSet presAssocID="{6D83597C-2FB9-423F-908B-34BE2F41F461}" presName="parallelogram1" presStyleLbl="alignNode1" presStyleIdx="0" presStyleCnt="35"/>
      <dgm:spPr/>
    </dgm:pt>
    <dgm:pt modelId="{C184E913-2AE9-4309-B37C-468913B15E47}" type="pres">
      <dgm:prSet presAssocID="{6D83597C-2FB9-423F-908B-34BE2F41F461}" presName="parallelogram2" presStyleLbl="alignNode1" presStyleIdx="1" presStyleCnt="35"/>
      <dgm:spPr/>
    </dgm:pt>
    <dgm:pt modelId="{269C3FB7-3635-48A0-A67F-A644D89EE1D7}" type="pres">
      <dgm:prSet presAssocID="{6D83597C-2FB9-423F-908B-34BE2F41F461}" presName="parallelogram3" presStyleLbl="alignNode1" presStyleIdx="2" presStyleCnt="35"/>
      <dgm:spPr/>
    </dgm:pt>
    <dgm:pt modelId="{D5FB11F9-1E1E-4C3F-9382-CC8540446D1D}" type="pres">
      <dgm:prSet presAssocID="{6D83597C-2FB9-423F-908B-34BE2F41F461}" presName="parallelogram4" presStyleLbl="alignNode1" presStyleIdx="3" presStyleCnt="35"/>
      <dgm:spPr/>
    </dgm:pt>
    <dgm:pt modelId="{7F2DC28B-29A9-4B8D-B4D1-A596B77C80F7}" type="pres">
      <dgm:prSet presAssocID="{6D83597C-2FB9-423F-908B-34BE2F41F461}" presName="parallelogram5" presStyleLbl="alignNode1" presStyleIdx="4" presStyleCnt="35"/>
      <dgm:spPr/>
    </dgm:pt>
    <dgm:pt modelId="{830FED65-3B10-4DEE-8C87-CD3C17C8A148}" type="pres">
      <dgm:prSet presAssocID="{6D83597C-2FB9-423F-908B-34BE2F41F461}" presName="parallelogram6" presStyleLbl="alignNode1" presStyleIdx="5" presStyleCnt="35"/>
      <dgm:spPr/>
    </dgm:pt>
    <dgm:pt modelId="{8E4FF0E5-B5DA-4564-B376-2F1E09C56CAE}" type="pres">
      <dgm:prSet presAssocID="{6D83597C-2FB9-423F-908B-34BE2F41F461}" presName="parallelogram7" presStyleLbl="alignNode1" presStyleIdx="6" presStyleCnt="35"/>
      <dgm:spPr/>
    </dgm:pt>
    <dgm:pt modelId="{1D862BA3-082D-47D4-9539-00B25640A69A}" type="pres">
      <dgm:prSet presAssocID="{B5FFFD86-56D6-4AA0-8C94-18B6D2B8FC49}" presName="sibTrans" presStyleCnt="0"/>
      <dgm:spPr/>
    </dgm:pt>
    <dgm:pt modelId="{97CB0670-153B-40C9-B310-BBC12A0BD13D}" type="pres">
      <dgm:prSet presAssocID="{3D0CF32B-37E3-4CB6-9180-562EBC910CC9}" presName="parenttextcomposite" presStyleCnt="0"/>
      <dgm:spPr/>
    </dgm:pt>
    <dgm:pt modelId="{EBA9306E-2FFC-4A25-85EE-7C135DB14442}" type="pres">
      <dgm:prSet presAssocID="{3D0CF32B-37E3-4CB6-9180-562EBC910CC9}" presName="parenttext" presStyleLbl="revTx" presStyleIdx="1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A3ABF0-7A77-40B6-B894-D60105B2D2B2}" type="pres">
      <dgm:prSet presAssocID="{3D0CF32B-37E3-4CB6-9180-562EBC910CC9}" presName="parallelogramComposite" presStyleCnt="0"/>
      <dgm:spPr/>
    </dgm:pt>
    <dgm:pt modelId="{8701C35E-52F2-4636-B7CA-E0F24F3D9095}" type="pres">
      <dgm:prSet presAssocID="{3D0CF32B-37E3-4CB6-9180-562EBC910CC9}" presName="parallelogram1" presStyleLbl="alignNode1" presStyleIdx="7" presStyleCnt="35"/>
      <dgm:spPr/>
    </dgm:pt>
    <dgm:pt modelId="{C30C67B9-86DA-4159-B782-70AC3DB6331D}" type="pres">
      <dgm:prSet presAssocID="{3D0CF32B-37E3-4CB6-9180-562EBC910CC9}" presName="parallelogram2" presStyleLbl="alignNode1" presStyleIdx="8" presStyleCnt="35"/>
      <dgm:spPr/>
    </dgm:pt>
    <dgm:pt modelId="{000B91CC-F2C6-42B6-AA9C-F5E909210F15}" type="pres">
      <dgm:prSet presAssocID="{3D0CF32B-37E3-4CB6-9180-562EBC910CC9}" presName="parallelogram3" presStyleLbl="alignNode1" presStyleIdx="9" presStyleCnt="35"/>
      <dgm:spPr/>
    </dgm:pt>
    <dgm:pt modelId="{7B253BCF-2C5A-48E4-9688-DDA191995F99}" type="pres">
      <dgm:prSet presAssocID="{3D0CF32B-37E3-4CB6-9180-562EBC910CC9}" presName="parallelogram4" presStyleLbl="alignNode1" presStyleIdx="10" presStyleCnt="35"/>
      <dgm:spPr/>
    </dgm:pt>
    <dgm:pt modelId="{252A06E0-C526-4B11-8BE7-35E3CE20734E}" type="pres">
      <dgm:prSet presAssocID="{3D0CF32B-37E3-4CB6-9180-562EBC910CC9}" presName="parallelogram5" presStyleLbl="alignNode1" presStyleIdx="11" presStyleCnt="35"/>
      <dgm:spPr/>
    </dgm:pt>
    <dgm:pt modelId="{42AF131B-F781-4786-84FB-2CCE3A1AC99C}" type="pres">
      <dgm:prSet presAssocID="{3D0CF32B-37E3-4CB6-9180-562EBC910CC9}" presName="parallelogram6" presStyleLbl="alignNode1" presStyleIdx="12" presStyleCnt="35"/>
      <dgm:spPr/>
    </dgm:pt>
    <dgm:pt modelId="{256A2D80-3B2C-4DCD-BB7D-DB3896EE067B}" type="pres">
      <dgm:prSet presAssocID="{3D0CF32B-37E3-4CB6-9180-562EBC910CC9}" presName="parallelogram7" presStyleLbl="alignNode1" presStyleIdx="13" presStyleCnt="35"/>
      <dgm:spPr/>
    </dgm:pt>
    <dgm:pt modelId="{09620C57-A08B-4E5F-A342-85ED57A0196F}" type="pres">
      <dgm:prSet presAssocID="{2E4D4400-1EB0-4A86-8E8E-33F122628E41}" presName="sibTrans" presStyleCnt="0"/>
      <dgm:spPr/>
    </dgm:pt>
    <dgm:pt modelId="{4311F878-7C42-4321-9036-2B618E5D5B7D}" type="pres">
      <dgm:prSet presAssocID="{B2A318A8-C3B3-434C-99CC-DA63AE3D6FE6}" presName="parenttextcomposite" presStyleCnt="0"/>
      <dgm:spPr/>
    </dgm:pt>
    <dgm:pt modelId="{7B1E0B15-CE88-41E6-BFFF-3F0D2F7EBE50}" type="pres">
      <dgm:prSet presAssocID="{B2A318A8-C3B3-434C-99CC-DA63AE3D6FE6}" presName="parenttext" presStyleLbl="revTx" presStyleIdx="2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C2A145-832B-420A-BB00-E9AE76585707}" type="pres">
      <dgm:prSet presAssocID="{B2A318A8-C3B3-434C-99CC-DA63AE3D6FE6}" presName="parallelogramComposite" presStyleCnt="0"/>
      <dgm:spPr/>
    </dgm:pt>
    <dgm:pt modelId="{A2310330-3503-47A9-8C5F-3E1359DA9C3C}" type="pres">
      <dgm:prSet presAssocID="{B2A318A8-C3B3-434C-99CC-DA63AE3D6FE6}" presName="parallelogram1" presStyleLbl="alignNode1" presStyleIdx="14" presStyleCnt="35"/>
      <dgm:spPr/>
    </dgm:pt>
    <dgm:pt modelId="{C902294C-2A91-4AEF-BEE7-E86A8F279017}" type="pres">
      <dgm:prSet presAssocID="{B2A318A8-C3B3-434C-99CC-DA63AE3D6FE6}" presName="parallelogram2" presStyleLbl="alignNode1" presStyleIdx="15" presStyleCnt="35"/>
      <dgm:spPr/>
    </dgm:pt>
    <dgm:pt modelId="{24F31D8F-E4FE-4D5C-9F96-0C16C81B00EC}" type="pres">
      <dgm:prSet presAssocID="{B2A318A8-C3B3-434C-99CC-DA63AE3D6FE6}" presName="parallelogram3" presStyleLbl="alignNode1" presStyleIdx="16" presStyleCnt="35"/>
      <dgm:spPr/>
    </dgm:pt>
    <dgm:pt modelId="{7821945E-5207-4023-9C02-B72C64480DB5}" type="pres">
      <dgm:prSet presAssocID="{B2A318A8-C3B3-434C-99CC-DA63AE3D6FE6}" presName="parallelogram4" presStyleLbl="alignNode1" presStyleIdx="17" presStyleCnt="35"/>
      <dgm:spPr/>
    </dgm:pt>
    <dgm:pt modelId="{A1DE4A77-26FF-4BDA-B68D-4C63B3B5DC94}" type="pres">
      <dgm:prSet presAssocID="{B2A318A8-C3B3-434C-99CC-DA63AE3D6FE6}" presName="parallelogram5" presStyleLbl="alignNode1" presStyleIdx="18" presStyleCnt="35"/>
      <dgm:spPr/>
    </dgm:pt>
    <dgm:pt modelId="{8160BBBE-3B5A-45EB-AD1D-B673DEBD1935}" type="pres">
      <dgm:prSet presAssocID="{B2A318A8-C3B3-434C-99CC-DA63AE3D6FE6}" presName="parallelogram6" presStyleLbl="alignNode1" presStyleIdx="19" presStyleCnt="35"/>
      <dgm:spPr/>
    </dgm:pt>
    <dgm:pt modelId="{FB91EBA0-1E28-4D19-B7B7-5CA91A053429}" type="pres">
      <dgm:prSet presAssocID="{B2A318A8-C3B3-434C-99CC-DA63AE3D6FE6}" presName="parallelogram7" presStyleLbl="alignNode1" presStyleIdx="20" presStyleCnt="35"/>
      <dgm:spPr/>
    </dgm:pt>
    <dgm:pt modelId="{7BCD004E-FD75-4A3C-AAAD-1A364C8ECA4C}" type="pres">
      <dgm:prSet presAssocID="{BB5D6E14-DFB4-4288-AC0E-F6E9550DC58D}" presName="sibTrans" presStyleCnt="0"/>
      <dgm:spPr/>
    </dgm:pt>
    <dgm:pt modelId="{5BF25132-0EFF-4CF6-B9F8-0532B67B8A2A}" type="pres">
      <dgm:prSet presAssocID="{DD496D78-FCAE-4ABA-9201-FD399DE1D127}" presName="parenttextcomposite" presStyleCnt="0"/>
      <dgm:spPr/>
    </dgm:pt>
    <dgm:pt modelId="{25E90768-DA97-455C-9848-15F2EA92AF7F}" type="pres">
      <dgm:prSet presAssocID="{DD496D78-FCAE-4ABA-9201-FD399DE1D127}" presName="parenttext" presStyleLbl="revTx" presStyleIdx="3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159DB6-8049-4C5A-A109-6A3E7494F846}" type="pres">
      <dgm:prSet presAssocID="{DD496D78-FCAE-4ABA-9201-FD399DE1D127}" presName="parallelogramComposite" presStyleCnt="0"/>
      <dgm:spPr/>
    </dgm:pt>
    <dgm:pt modelId="{AD3E836D-634A-43D7-8ECF-24BDCB8D0320}" type="pres">
      <dgm:prSet presAssocID="{DD496D78-FCAE-4ABA-9201-FD399DE1D127}" presName="parallelogram1" presStyleLbl="alignNode1" presStyleIdx="21" presStyleCnt="35"/>
      <dgm:spPr/>
    </dgm:pt>
    <dgm:pt modelId="{F1A01D7E-2F5B-4AE4-B402-C4AAA4659CB4}" type="pres">
      <dgm:prSet presAssocID="{DD496D78-FCAE-4ABA-9201-FD399DE1D127}" presName="parallelogram2" presStyleLbl="alignNode1" presStyleIdx="22" presStyleCnt="35"/>
      <dgm:spPr/>
    </dgm:pt>
    <dgm:pt modelId="{F9FA06F3-5A48-4359-B7AE-B829707E48A4}" type="pres">
      <dgm:prSet presAssocID="{DD496D78-FCAE-4ABA-9201-FD399DE1D127}" presName="parallelogram3" presStyleLbl="alignNode1" presStyleIdx="23" presStyleCnt="35"/>
      <dgm:spPr/>
    </dgm:pt>
    <dgm:pt modelId="{60A2F0C9-F154-4678-ABD7-01568825E571}" type="pres">
      <dgm:prSet presAssocID="{DD496D78-FCAE-4ABA-9201-FD399DE1D127}" presName="parallelogram4" presStyleLbl="alignNode1" presStyleIdx="24" presStyleCnt="35"/>
      <dgm:spPr/>
    </dgm:pt>
    <dgm:pt modelId="{607C3237-82B8-414C-BA9A-72FDB23C643C}" type="pres">
      <dgm:prSet presAssocID="{DD496D78-FCAE-4ABA-9201-FD399DE1D127}" presName="parallelogram5" presStyleLbl="alignNode1" presStyleIdx="25" presStyleCnt="35"/>
      <dgm:spPr/>
    </dgm:pt>
    <dgm:pt modelId="{5B73C07A-94B9-4FC5-8CC1-95F467EECD24}" type="pres">
      <dgm:prSet presAssocID="{DD496D78-FCAE-4ABA-9201-FD399DE1D127}" presName="parallelogram6" presStyleLbl="alignNode1" presStyleIdx="26" presStyleCnt="35"/>
      <dgm:spPr/>
    </dgm:pt>
    <dgm:pt modelId="{35573F36-D3D0-47EE-AAC5-5018AF495E76}" type="pres">
      <dgm:prSet presAssocID="{DD496D78-FCAE-4ABA-9201-FD399DE1D127}" presName="parallelogram7" presStyleLbl="alignNode1" presStyleIdx="27" presStyleCnt="35"/>
      <dgm:spPr/>
    </dgm:pt>
    <dgm:pt modelId="{6D9B4038-F30D-49D9-BA8A-7F2E05FC1AA2}" type="pres">
      <dgm:prSet presAssocID="{3F9264EF-1127-4807-A0BC-CEC7519D22D4}" presName="sibTrans" presStyleCnt="0"/>
      <dgm:spPr/>
    </dgm:pt>
    <dgm:pt modelId="{8267756A-4EF9-42AE-A79A-287004E72A2F}" type="pres">
      <dgm:prSet presAssocID="{59F893FD-7BD3-4BDE-8F7D-E18FDA8A3AD5}" presName="parenttextcomposite" presStyleCnt="0"/>
      <dgm:spPr/>
    </dgm:pt>
    <dgm:pt modelId="{2431804C-E759-4EA9-BE31-D0D8856C52D6}" type="pres">
      <dgm:prSet presAssocID="{59F893FD-7BD3-4BDE-8F7D-E18FDA8A3AD5}" presName="parenttext" presStyleLbl="revTx" presStyleIdx="4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C852BB-F3E7-4752-9E7F-3BD90782AA87}" type="pres">
      <dgm:prSet presAssocID="{59F893FD-7BD3-4BDE-8F7D-E18FDA8A3AD5}" presName="parallelogramComposite" presStyleCnt="0"/>
      <dgm:spPr/>
    </dgm:pt>
    <dgm:pt modelId="{291AEAEC-6E10-423C-B176-704B6C9CECB7}" type="pres">
      <dgm:prSet presAssocID="{59F893FD-7BD3-4BDE-8F7D-E18FDA8A3AD5}" presName="parallelogram1" presStyleLbl="alignNode1" presStyleIdx="28" presStyleCnt="35"/>
      <dgm:spPr/>
    </dgm:pt>
    <dgm:pt modelId="{F77289CF-5184-4116-A58E-79084A7C9E34}" type="pres">
      <dgm:prSet presAssocID="{59F893FD-7BD3-4BDE-8F7D-E18FDA8A3AD5}" presName="parallelogram2" presStyleLbl="alignNode1" presStyleIdx="29" presStyleCnt="35"/>
      <dgm:spPr/>
    </dgm:pt>
    <dgm:pt modelId="{0AF0C320-E1AD-4788-8FBD-113810E9C26E}" type="pres">
      <dgm:prSet presAssocID="{59F893FD-7BD3-4BDE-8F7D-E18FDA8A3AD5}" presName="parallelogram3" presStyleLbl="alignNode1" presStyleIdx="30" presStyleCnt="35"/>
      <dgm:spPr/>
    </dgm:pt>
    <dgm:pt modelId="{837EA5BA-DDA8-4D98-9217-7F55596FC588}" type="pres">
      <dgm:prSet presAssocID="{59F893FD-7BD3-4BDE-8F7D-E18FDA8A3AD5}" presName="parallelogram4" presStyleLbl="alignNode1" presStyleIdx="31" presStyleCnt="35"/>
      <dgm:spPr/>
    </dgm:pt>
    <dgm:pt modelId="{BA3E8AD2-EFAD-40FC-8425-0B1770FC4D10}" type="pres">
      <dgm:prSet presAssocID="{59F893FD-7BD3-4BDE-8F7D-E18FDA8A3AD5}" presName="parallelogram5" presStyleLbl="alignNode1" presStyleIdx="32" presStyleCnt="35"/>
      <dgm:spPr/>
    </dgm:pt>
    <dgm:pt modelId="{D55A8725-2BAE-4162-B345-7E4D16DDC379}" type="pres">
      <dgm:prSet presAssocID="{59F893FD-7BD3-4BDE-8F7D-E18FDA8A3AD5}" presName="parallelogram6" presStyleLbl="alignNode1" presStyleIdx="33" presStyleCnt="35"/>
      <dgm:spPr/>
    </dgm:pt>
    <dgm:pt modelId="{F0BA73F8-6757-4B5C-9879-A3980F09007A}" type="pres">
      <dgm:prSet presAssocID="{59F893FD-7BD3-4BDE-8F7D-E18FDA8A3AD5}" presName="parallelogram7" presStyleLbl="alignNode1" presStyleIdx="34" presStyleCnt="35"/>
      <dgm:spPr/>
    </dgm:pt>
  </dgm:ptLst>
  <dgm:cxnLst>
    <dgm:cxn modelId="{C8756874-0A4C-4A2A-BFAE-EC29A85487CA}" srcId="{DAEC3623-B356-469B-BDA9-48356CC838F6}" destId="{59F893FD-7BD3-4BDE-8F7D-E18FDA8A3AD5}" srcOrd="4" destOrd="0" parTransId="{5813F4DA-8AA7-4E72-B247-907A6B0AD727}" sibTransId="{66782DC7-96A1-4B5B-9547-B01D7FDB0425}"/>
    <dgm:cxn modelId="{54E5A8F8-0222-4FE2-8B29-47E10002FADB}" srcId="{DAEC3623-B356-469B-BDA9-48356CC838F6}" destId="{DD496D78-FCAE-4ABA-9201-FD399DE1D127}" srcOrd="3" destOrd="0" parTransId="{A8092EA5-1403-44C5-AE29-BA21BF7C0B94}" sibTransId="{3F9264EF-1127-4807-A0BC-CEC7519D22D4}"/>
    <dgm:cxn modelId="{939C0AD2-26EA-455A-B105-8C0D535C2B67}" type="presOf" srcId="{B2A318A8-C3B3-434C-99CC-DA63AE3D6FE6}" destId="{7B1E0B15-CE88-41E6-BFFF-3F0D2F7EBE50}" srcOrd="0" destOrd="0" presId="urn:microsoft.com/office/officeart/2008/layout/VerticalAccentList"/>
    <dgm:cxn modelId="{251B1045-B1CB-4366-9B11-61153ACA86FC}" type="presOf" srcId="{DAEC3623-B356-469B-BDA9-48356CC838F6}" destId="{520C590E-FD18-4037-B198-92CBDF463943}" srcOrd="0" destOrd="0" presId="urn:microsoft.com/office/officeart/2008/layout/VerticalAccentList"/>
    <dgm:cxn modelId="{12C8A212-5D3C-4686-A28D-C28DBA104AE5}" type="presOf" srcId="{6D83597C-2FB9-423F-908B-34BE2F41F461}" destId="{48B1C7EA-DB2F-41B6-B647-FD66A8E5D805}" srcOrd="0" destOrd="0" presId="urn:microsoft.com/office/officeart/2008/layout/VerticalAccentList"/>
    <dgm:cxn modelId="{404E86BF-005C-40D3-A52A-9204FA48F7DC}" type="presOf" srcId="{DD496D78-FCAE-4ABA-9201-FD399DE1D127}" destId="{25E90768-DA97-455C-9848-15F2EA92AF7F}" srcOrd="0" destOrd="0" presId="urn:microsoft.com/office/officeart/2008/layout/VerticalAccentList"/>
    <dgm:cxn modelId="{9A404A1F-4BFF-41F8-9C59-DF855DDABD8A}" type="presOf" srcId="{3D0CF32B-37E3-4CB6-9180-562EBC910CC9}" destId="{EBA9306E-2FFC-4A25-85EE-7C135DB14442}" srcOrd="0" destOrd="0" presId="urn:microsoft.com/office/officeart/2008/layout/VerticalAccentList"/>
    <dgm:cxn modelId="{5CC3C98D-689D-49A0-A50D-6D32D00C0F66}" type="presOf" srcId="{59F893FD-7BD3-4BDE-8F7D-E18FDA8A3AD5}" destId="{2431804C-E759-4EA9-BE31-D0D8856C52D6}" srcOrd="0" destOrd="0" presId="urn:microsoft.com/office/officeart/2008/layout/VerticalAccentList"/>
    <dgm:cxn modelId="{C2C99062-B1ED-4321-9ADE-99A4C17521EA}" srcId="{DAEC3623-B356-469B-BDA9-48356CC838F6}" destId="{B2A318A8-C3B3-434C-99CC-DA63AE3D6FE6}" srcOrd="2" destOrd="0" parTransId="{5B981AF7-6FC3-493F-940D-9EC87057505A}" sibTransId="{BB5D6E14-DFB4-4288-AC0E-F6E9550DC58D}"/>
    <dgm:cxn modelId="{B0A56ABB-6353-42B8-9719-DA15C9E986F8}" srcId="{DAEC3623-B356-469B-BDA9-48356CC838F6}" destId="{3D0CF32B-37E3-4CB6-9180-562EBC910CC9}" srcOrd="1" destOrd="0" parTransId="{2B20413A-6079-4FEC-9D09-C79DE5B81ECA}" sibTransId="{2E4D4400-1EB0-4A86-8E8E-33F122628E41}"/>
    <dgm:cxn modelId="{D73CA7C4-E9A4-4E8A-A643-BA1A95447EA0}" srcId="{DAEC3623-B356-469B-BDA9-48356CC838F6}" destId="{6D83597C-2FB9-423F-908B-34BE2F41F461}" srcOrd="0" destOrd="0" parTransId="{170E3B6D-4589-492A-BF99-F1A1A2A7D57B}" sibTransId="{B5FFFD86-56D6-4AA0-8C94-18B6D2B8FC49}"/>
    <dgm:cxn modelId="{19590331-B181-4005-9F65-8170B7C0BDDC}" type="presParOf" srcId="{520C590E-FD18-4037-B198-92CBDF463943}" destId="{D85FFB5C-CA1F-413D-9A7C-978F9FC906BF}" srcOrd="0" destOrd="0" presId="urn:microsoft.com/office/officeart/2008/layout/VerticalAccentList"/>
    <dgm:cxn modelId="{F075F7AB-D62B-4331-A2AF-F64E7A95CEA2}" type="presParOf" srcId="{D85FFB5C-CA1F-413D-9A7C-978F9FC906BF}" destId="{48B1C7EA-DB2F-41B6-B647-FD66A8E5D805}" srcOrd="0" destOrd="0" presId="urn:microsoft.com/office/officeart/2008/layout/VerticalAccentList"/>
    <dgm:cxn modelId="{9B008AE0-3F19-4663-A1E2-25DA4C2508A5}" type="presParOf" srcId="{520C590E-FD18-4037-B198-92CBDF463943}" destId="{A5AD3B7F-D8C2-4F1D-9E3A-66F4B18C3792}" srcOrd="1" destOrd="0" presId="urn:microsoft.com/office/officeart/2008/layout/VerticalAccentList"/>
    <dgm:cxn modelId="{BAD45567-0F96-491A-9B43-A2400279AD34}" type="presParOf" srcId="{A5AD3B7F-D8C2-4F1D-9E3A-66F4B18C3792}" destId="{83758E1E-6265-47A2-AD09-3CA8750CC1BE}" srcOrd="0" destOrd="0" presId="urn:microsoft.com/office/officeart/2008/layout/VerticalAccentList"/>
    <dgm:cxn modelId="{1381D07F-90F3-4E24-BC6A-B09D600B1CC6}" type="presParOf" srcId="{A5AD3B7F-D8C2-4F1D-9E3A-66F4B18C3792}" destId="{C184E913-2AE9-4309-B37C-468913B15E47}" srcOrd="1" destOrd="0" presId="urn:microsoft.com/office/officeart/2008/layout/VerticalAccentList"/>
    <dgm:cxn modelId="{9FD4C04E-A385-4EA3-8DCB-15D8C419AA49}" type="presParOf" srcId="{A5AD3B7F-D8C2-4F1D-9E3A-66F4B18C3792}" destId="{269C3FB7-3635-48A0-A67F-A644D89EE1D7}" srcOrd="2" destOrd="0" presId="urn:microsoft.com/office/officeart/2008/layout/VerticalAccentList"/>
    <dgm:cxn modelId="{D72FFB08-2B06-4055-BC4F-541E00C38FB8}" type="presParOf" srcId="{A5AD3B7F-D8C2-4F1D-9E3A-66F4B18C3792}" destId="{D5FB11F9-1E1E-4C3F-9382-CC8540446D1D}" srcOrd="3" destOrd="0" presId="urn:microsoft.com/office/officeart/2008/layout/VerticalAccentList"/>
    <dgm:cxn modelId="{0F5EA55B-282F-4793-BD44-52D6780A749C}" type="presParOf" srcId="{A5AD3B7F-D8C2-4F1D-9E3A-66F4B18C3792}" destId="{7F2DC28B-29A9-4B8D-B4D1-A596B77C80F7}" srcOrd="4" destOrd="0" presId="urn:microsoft.com/office/officeart/2008/layout/VerticalAccentList"/>
    <dgm:cxn modelId="{2262B0FA-C131-488B-8F3A-3555A892D687}" type="presParOf" srcId="{A5AD3B7F-D8C2-4F1D-9E3A-66F4B18C3792}" destId="{830FED65-3B10-4DEE-8C87-CD3C17C8A148}" srcOrd="5" destOrd="0" presId="urn:microsoft.com/office/officeart/2008/layout/VerticalAccentList"/>
    <dgm:cxn modelId="{71BAAE1C-191E-477B-91C8-B37F82195C9F}" type="presParOf" srcId="{A5AD3B7F-D8C2-4F1D-9E3A-66F4B18C3792}" destId="{8E4FF0E5-B5DA-4564-B376-2F1E09C56CAE}" srcOrd="6" destOrd="0" presId="urn:microsoft.com/office/officeart/2008/layout/VerticalAccentList"/>
    <dgm:cxn modelId="{E63CEDC5-5E6F-4550-B807-61F8B4E968CB}" type="presParOf" srcId="{520C590E-FD18-4037-B198-92CBDF463943}" destId="{1D862BA3-082D-47D4-9539-00B25640A69A}" srcOrd="2" destOrd="0" presId="urn:microsoft.com/office/officeart/2008/layout/VerticalAccentList"/>
    <dgm:cxn modelId="{8A19F9E0-456B-43F8-B288-5A537C8797B0}" type="presParOf" srcId="{520C590E-FD18-4037-B198-92CBDF463943}" destId="{97CB0670-153B-40C9-B310-BBC12A0BD13D}" srcOrd="3" destOrd="0" presId="urn:microsoft.com/office/officeart/2008/layout/VerticalAccentList"/>
    <dgm:cxn modelId="{CFB2AAC1-8510-489F-9C19-8E6F5CACFF20}" type="presParOf" srcId="{97CB0670-153B-40C9-B310-BBC12A0BD13D}" destId="{EBA9306E-2FFC-4A25-85EE-7C135DB14442}" srcOrd="0" destOrd="0" presId="urn:microsoft.com/office/officeart/2008/layout/VerticalAccentList"/>
    <dgm:cxn modelId="{1CD491C5-9CC7-4629-A13E-4CB33EB87714}" type="presParOf" srcId="{520C590E-FD18-4037-B198-92CBDF463943}" destId="{D3A3ABF0-7A77-40B6-B894-D60105B2D2B2}" srcOrd="4" destOrd="0" presId="urn:microsoft.com/office/officeart/2008/layout/VerticalAccentList"/>
    <dgm:cxn modelId="{8DD59DE1-0AEC-4DF9-8D0D-172B30FC7CEC}" type="presParOf" srcId="{D3A3ABF0-7A77-40B6-B894-D60105B2D2B2}" destId="{8701C35E-52F2-4636-B7CA-E0F24F3D9095}" srcOrd="0" destOrd="0" presId="urn:microsoft.com/office/officeart/2008/layout/VerticalAccentList"/>
    <dgm:cxn modelId="{6B6943B6-F365-4BBF-8A46-3494B0A0274C}" type="presParOf" srcId="{D3A3ABF0-7A77-40B6-B894-D60105B2D2B2}" destId="{C30C67B9-86DA-4159-B782-70AC3DB6331D}" srcOrd="1" destOrd="0" presId="urn:microsoft.com/office/officeart/2008/layout/VerticalAccentList"/>
    <dgm:cxn modelId="{E6ED457B-4A8A-4618-B7C2-70E5150899CB}" type="presParOf" srcId="{D3A3ABF0-7A77-40B6-B894-D60105B2D2B2}" destId="{000B91CC-F2C6-42B6-AA9C-F5E909210F15}" srcOrd="2" destOrd="0" presId="urn:microsoft.com/office/officeart/2008/layout/VerticalAccentList"/>
    <dgm:cxn modelId="{9562986F-422B-4BAB-B6AB-CF555F8D9094}" type="presParOf" srcId="{D3A3ABF0-7A77-40B6-B894-D60105B2D2B2}" destId="{7B253BCF-2C5A-48E4-9688-DDA191995F99}" srcOrd="3" destOrd="0" presId="urn:microsoft.com/office/officeart/2008/layout/VerticalAccentList"/>
    <dgm:cxn modelId="{787F54F7-2AC5-44D9-A5C4-12C72D2FE7B6}" type="presParOf" srcId="{D3A3ABF0-7A77-40B6-B894-D60105B2D2B2}" destId="{252A06E0-C526-4B11-8BE7-35E3CE20734E}" srcOrd="4" destOrd="0" presId="urn:microsoft.com/office/officeart/2008/layout/VerticalAccentList"/>
    <dgm:cxn modelId="{F505065F-DB8C-4B58-BB37-8341898A8BBF}" type="presParOf" srcId="{D3A3ABF0-7A77-40B6-B894-D60105B2D2B2}" destId="{42AF131B-F781-4786-84FB-2CCE3A1AC99C}" srcOrd="5" destOrd="0" presId="urn:microsoft.com/office/officeart/2008/layout/VerticalAccentList"/>
    <dgm:cxn modelId="{F769C06D-02D6-429A-B7A7-523C33ACF737}" type="presParOf" srcId="{D3A3ABF0-7A77-40B6-B894-D60105B2D2B2}" destId="{256A2D80-3B2C-4DCD-BB7D-DB3896EE067B}" srcOrd="6" destOrd="0" presId="urn:microsoft.com/office/officeart/2008/layout/VerticalAccentList"/>
    <dgm:cxn modelId="{F2D9A49A-0C84-4C41-86C8-11831D8EF028}" type="presParOf" srcId="{520C590E-FD18-4037-B198-92CBDF463943}" destId="{09620C57-A08B-4E5F-A342-85ED57A0196F}" srcOrd="5" destOrd="0" presId="urn:microsoft.com/office/officeart/2008/layout/VerticalAccentList"/>
    <dgm:cxn modelId="{D4B714EE-A90C-4C1F-9098-62DE5029E4BE}" type="presParOf" srcId="{520C590E-FD18-4037-B198-92CBDF463943}" destId="{4311F878-7C42-4321-9036-2B618E5D5B7D}" srcOrd="6" destOrd="0" presId="urn:microsoft.com/office/officeart/2008/layout/VerticalAccentList"/>
    <dgm:cxn modelId="{C910B9AE-6C93-42C2-B2FF-C5298FD2117B}" type="presParOf" srcId="{4311F878-7C42-4321-9036-2B618E5D5B7D}" destId="{7B1E0B15-CE88-41E6-BFFF-3F0D2F7EBE50}" srcOrd="0" destOrd="0" presId="urn:microsoft.com/office/officeart/2008/layout/VerticalAccentList"/>
    <dgm:cxn modelId="{F454DFF2-431F-4EA3-B095-ED921F35D814}" type="presParOf" srcId="{520C590E-FD18-4037-B198-92CBDF463943}" destId="{2FC2A145-832B-420A-BB00-E9AE76585707}" srcOrd="7" destOrd="0" presId="urn:microsoft.com/office/officeart/2008/layout/VerticalAccentList"/>
    <dgm:cxn modelId="{AD20AA33-EBE3-4D0D-9AF1-D383DCE175E3}" type="presParOf" srcId="{2FC2A145-832B-420A-BB00-E9AE76585707}" destId="{A2310330-3503-47A9-8C5F-3E1359DA9C3C}" srcOrd="0" destOrd="0" presId="urn:microsoft.com/office/officeart/2008/layout/VerticalAccentList"/>
    <dgm:cxn modelId="{48CAA697-E578-4398-B8F8-670F29B7FD00}" type="presParOf" srcId="{2FC2A145-832B-420A-BB00-E9AE76585707}" destId="{C902294C-2A91-4AEF-BEE7-E86A8F279017}" srcOrd="1" destOrd="0" presId="urn:microsoft.com/office/officeart/2008/layout/VerticalAccentList"/>
    <dgm:cxn modelId="{54B2EED3-9819-4AC2-BA22-C04AAABCCE31}" type="presParOf" srcId="{2FC2A145-832B-420A-BB00-E9AE76585707}" destId="{24F31D8F-E4FE-4D5C-9F96-0C16C81B00EC}" srcOrd="2" destOrd="0" presId="urn:microsoft.com/office/officeart/2008/layout/VerticalAccentList"/>
    <dgm:cxn modelId="{625C1794-1820-4D12-B6A7-5379A8E38D74}" type="presParOf" srcId="{2FC2A145-832B-420A-BB00-E9AE76585707}" destId="{7821945E-5207-4023-9C02-B72C64480DB5}" srcOrd="3" destOrd="0" presId="urn:microsoft.com/office/officeart/2008/layout/VerticalAccentList"/>
    <dgm:cxn modelId="{AAD439A9-208C-437C-8726-C11E81F748BE}" type="presParOf" srcId="{2FC2A145-832B-420A-BB00-E9AE76585707}" destId="{A1DE4A77-26FF-4BDA-B68D-4C63B3B5DC94}" srcOrd="4" destOrd="0" presId="urn:microsoft.com/office/officeart/2008/layout/VerticalAccentList"/>
    <dgm:cxn modelId="{D97F9475-A7A0-45DC-AF98-21F8C8E48B1A}" type="presParOf" srcId="{2FC2A145-832B-420A-BB00-E9AE76585707}" destId="{8160BBBE-3B5A-45EB-AD1D-B673DEBD1935}" srcOrd="5" destOrd="0" presId="urn:microsoft.com/office/officeart/2008/layout/VerticalAccentList"/>
    <dgm:cxn modelId="{C5794018-099D-4AAD-8D70-65684FB0EA71}" type="presParOf" srcId="{2FC2A145-832B-420A-BB00-E9AE76585707}" destId="{FB91EBA0-1E28-4D19-B7B7-5CA91A053429}" srcOrd="6" destOrd="0" presId="urn:microsoft.com/office/officeart/2008/layout/VerticalAccentList"/>
    <dgm:cxn modelId="{ED705343-CAD5-4A45-BDA9-E1FFFC7B99F9}" type="presParOf" srcId="{520C590E-FD18-4037-B198-92CBDF463943}" destId="{7BCD004E-FD75-4A3C-AAAD-1A364C8ECA4C}" srcOrd="8" destOrd="0" presId="urn:microsoft.com/office/officeart/2008/layout/VerticalAccentList"/>
    <dgm:cxn modelId="{25EC2D6D-D0FA-420B-8A1E-7150C2954C86}" type="presParOf" srcId="{520C590E-FD18-4037-B198-92CBDF463943}" destId="{5BF25132-0EFF-4CF6-B9F8-0532B67B8A2A}" srcOrd="9" destOrd="0" presId="urn:microsoft.com/office/officeart/2008/layout/VerticalAccentList"/>
    <dgm:cxn modelId="{34399F6F-5351-4091-89E3-BAA8ADCCEAA5}" type="presParOf" srcId="{5BF25132-0EFF-4CF6-B9F8-0532B67B8A2A}" destId="{25E90768-DA97-455C-9848-15F2EA92AF7F}" srcOrd="0" destOrd="0" presId="urn:microsoft.com/office/officeart/2008/layout/VerticalAccentList"/>
    <dgm:cxn modelId="{9319A0E5-A046-4F92-992C-2D31342B5978}" type="presParOf" srcId="{520C590E-FD18-4037-B198-92CBDF463943}" destId="{F6159DB6-8049-4C5A-A109-6A3E7494F846}" srcOrd="10" destOrd="0" presId="urn:microsoft.com/office/officeart/2008/layout/VerticalAccentList"/>
    <dgm:cxn modelId="{B9FC8259-2D15-4FFB-B043-C2D4C50B3640}" type="presParOf" srcId="{F6159DB6-8049-4C5A-A109-6A3E7494F846}" destId="{AD3E836D-634A-43D7-8ECF-24BDCB8D0320}" srcOrd="0" destOrd="0" presId="urn:microsoft.com/office/officeart/2008/layout/VerticalAccentList"/>
    <dgm:cxn modelId="{BA5CFB52-F678-4584-BD27-09AF87A47E91}" type="presParOf" srcId="{F6159DB6-8049-4C5A-A109-6A3E7494F846}" destId="{F1A01D7E-2F5B-4AE4-B402-C4AAA4659CB4}" srcOrd="1" destOrd="0" presId="urn:microsoft.com/office/officeart/2008/layout/VerticalAccentList"/>
    <dgm:cxn modelId="{C27705FE-6272-4206-822C-F0270AC1D23B}" type="presParOf" srcId="{F6159DB6-8049-4C5A-A109-6A3E7494F846}" destId="{F9FA06F3-5A48-4359-B7AE-B829707E48A4}" srcOrd="2" destOrd="0" presId="urn:microsoft.com/office/officeart/2008/layout/VerticalAccentList"/>
    <dgm:cxn modelId="{C86DD3AC-1307-4555-AF3D-92BE031E2C55}" type="presParOf" srcId="{F6159DB6-8049-4C5A-A109-6A3E7494F846}" destId="{60A2F0C9-F154-4678-ABD7-01568825E571}" srcOrd="3" destOrd="0" presId="urn:microsoft.com/office/officeart/2008/layout/VerticalAccentList"/>
    <dgm:cxn modelId="{8D0189B4-34FA-4C06-88FD-8AF40886CCA8}" type="presParOf" srcId="{F6159DB6-8049-4C5A-A109-6A3E7494F846}" destId="{607C3237-82B8-414C-BA9A-72FDB23C643C}" srcOrd="4" destOrd="0" presId="urn:microsoft.com/office/officeart/2008/layout/VerticalAccentList"/>
    <dgm:cxn modelId="{7533AD2A-9DBD-477C-9BFE-434558A28E8B}" type="presParOf" srcId="{F6159DB6-8049-4C5A-A109-6A3E7494F846}" destId="{5B73C07A-94B9-4FC5-8CC1-95F467EECD24}" srcOrd="5" destOrd="0" presId="urn:microsoft.com/office/officeart/2008/layout/VerticalAccentList"/>
    <dgm:cxn modelId="{A20D17FC-5361-4296-B439-F39F854B4BB5}" type="presParOf" srcId="{F6159DB6-8049-4C5A-A109-6A3E7494F846}" destId="{35573F36-D3D0-47EE-AAC5-5018AF495E76}" srcOrd="6" destOrd="0" presId="urn:microsoft.com/office/officeart/2008/layout/VerticalAccentList"/>
    <dgm:cxn modelId="{EA68FCB7-A81A-450F-84BF-9BA22EB37214}" type="presParOf" srcId="{520C590E-FD18-4037-B198-92CBDF463943}" destId="{6D9B4038-F30D-49D9-BA8A-7F2E05FC1AA2}" srcOrd="11" destOrd="0" presId="urn:microsoft.com/office/officeart/2008/layout/VerticalAccentList"/>
    <dgm:cxn modelId="{78AC8588-E788-4E7B-B51F-B395E5FBD52C}" type="presParOf" srcId="{520C590E-FD18-4037-B198-92CBDF463943}" destId="{8267756A-4EF9-42AE-A79A-287004E72A2F}" srcOrd="12" destOrd="0" presId="urn:microsoft.com/office/officeart/2008/layout/VerticalAccentList"/>
    <dgm:cxn modelId="{81523CFE-83B2-4190-8DD3-5FC25E744210}" type="presParOf" srcId="{8267756A-4EF9-42AE-A79A-287004E72A2F}" destId="{2431804C-E759-4EA9-BE31-D0D8856C52D6}" srcOrd="0" destOrd="0" presId="urn:microsoft.com/office/officeart/2008/layout/VerticalAccentList"/>
    <dgm:cxn modelId="{0574DFF2-4F03-4A71-903D-E5E3B8B2D8B7}" type="presParOf" srcId="{520C590E-FD18-4037-B198-92CBDF463943}" destId="{72C852BB-F3E7-4752-9E7F-3BD90782AA87}" srcOrd="13" destOrd="0" presId="urn:microsoft.com/office/officeart/2008/layout/VerticalAccentList"/>
    <dgm:cxn modelId="{DBECA302-76E1-4690-9D76-F8499BD2A816}" type="presParOf" srcId="{72C852BB-F3E7-4752-9E7F-3BD90782AA87}" destId="{291AEAEC-6E10-423C-B176-704B6C9CECB7}" srcOrd="0" destOrd="0" presId="urn:microsoft.com/office/officeart/2008/layout/VerticalAccentList"/>
    <dgm:cxn modelId="{530E04F5-8431-462A-898F-4243EB07BB82}" type="presParOf" srcId="{72C852BB-F3E7-4752-9E7F-3BD90782AA87}" destId="{F77289CF-5184-4116-A58E-79084A7C9E34}" srcOrd="1" destOrd="0" presId="urn:microsoft.com/office/officeart/2008/layout/VerticalAccentList"/>
    <dgm:cxn modelId="{BA5DF711-AA3F-464D-A902-4666DB6928CD}" type="presParOf" srcId="{72C852BB-F3E7-4752-9E7F-3BD90782AA87}" destId="{0AF0C320-E1AD-4788-8FBD-113810E9C26E}" srcOrd="2" destOrd="0" presId="urn:microsoft.com/office/officeart/2008/layout/VerticalAccentList"/>
    <dgm:cxn modelId="{7A4581EE-A006-4B4B-B99F-0F36C4D9B9C1}" type="presParOf" srcId="{72C852BB-F3E7-4752-9E7F-3BD90782AA87}" destId="{837EA5BA-DDA8-4D98-9217-7F55596FC588}" srcOrd="3" destOrd="0" presId="urn:microsoft.com/office/officeart/2008/layout/VerticalAccentList"/>
    <dgm:cxn modelId="{08C245D5-9B38-4FF0-A6B7-5FC6B361AE63}" type="presParOf" srcId="{72C852BB-F3E7-4752-9E7F-3BD90782AA87}" destId="{BA3E8AD2-EFAD-40FC-8425-0B1770FC4D10}" srcOrd="4" destOrd="0" presId="urn:microsoft.com/office/officeart/2008/layout/VerticalAccentList"/>
    <dgm:cxn modelId="{3909B624-45CB-4AB1-9209-A10E50F75C8B}" type="presParOf" srcId="{72C852BB-F3E7-4752-9E7F-3BD90782AA87}" destId="{D55A8725-2BAE-4162-B345-7E4D16DDC379}" srcOrd="5" destOrd="0" presId="urn:microsoft.com/office/officeart/2008/layout/VerticalAccentList"/>
    <dgm:cxn modelId="{05DEDC0D-541C-430A-88AF-A6C228148672}" type="presParOf" srcId="{72C852BB-F3E7-4752-9E7F-3BD90782AA87}" destId="{F0BA73F8-6757-4B5C-9879-A3980F09007A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2AF159-0826-44ED-82C9-D92D20A9F3AF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C7539CD-7733-41BA-BB1D-72937CC68980}">
      <dgm:prSet phldrT="[Text]"/>
      <dgm:spPr/>
      <dgm:t>
        <a:bodyPr/>
        <a:lstStyle/>
        <a:p>
          <a:r>
            <a:rPr lang="en-US" dirty="0" smtClean="0"/>
            <a:t>2 new branches</a:t>
          </a:r>
          <a:endParaRPr lang="en-US" dirty="0"/>
        </a:p>
      </dgm:t>
    </dgm:pt>
    <dgm:pt modelId="{A7F6D800-9D81-44D0-93F3-2E9161CFC5F9}" type="parTrans" cxnId="{795D92D9-1763-48CC-95C4-6E146F6EDD65}">
      <dgm:prSet/>
      <dgm:spPr/>
      <dgm:t>
        <a:bodyPr/>
        <a:lstStyle/>
        <a:p>
          <a:endParaRPr lang="en-US"/>
        </a:p>
      </dgm:t>
    </dgm:pt>
    <dgm:pt modelId="{990EFC7A-9B39-4F56-B34E-CF89F8FA9233}" type="sibTrans" cxnId="{795D92D9-1763-48CC-95C4-6E146F6EDD65}">
      <dgm:prSet/>
      <dgm:spPr/>
      <dgm:t>
        <a:bodyPr/>
        <a:lstStyle/>
        <a:p>
          <a:endParaRPr lang="en-US"/>
        </a:p>
      </dgm:t>
    </dgm:pt>
    <dgm:pt modelId="{73E4C10F-4DFC-4839-B6FD-4067496DCF4D}">
      <dgm:prSet phldrT="[Text]"/>
      <dgm:spPr/>
      <dgm:t>
        <a:bodyPr/>
        <a:lstStyle/>
        <a:p>
          <a:r>
            <a:rPr lang="en-US" dirty="0" smtClean="0"/>
            <a:t>Expand corporate</a:t>
          </a:r>
          <a:endParaRPr lang="en-US" dirty="0"/>
        </a:p>
      </dgm:t>
    </dgm:pt>
    <dgm:pt modelId="{799C0579-AC9B-47E4-A439-3C678E2FE90D}" type="parTrans" cxnId="{A43D5692-17F8-4148-ABD2-A4F786200068}">
      <dgm:prSet/>
      <dgm:spPr/>
      <dgm:t>
        <a:bodyPr/>
        <a:lstStyle/>
        <a:p>
          <a:endParaRPr lang="en-US"/>
        </a:p>
      </dgm:t>
    </dgm:pt>
    <dgm:pt modelId="{48EE7228-7662-4AA6-A5D8-EE9DC7F01DF5}" type="sibTrans" cxnId="{A43D5692-17F8-4148-ABD2-A4F786200068}">
      <dgm:prSet/>
      <dgm:spPr/>
      <dgm:t>
        <a:bodyPr/>
        <a:lstStyle/>
        <a:p>
          <a:endParaRPr lang="en-US"/>
        </a:p>
      </dgm:t>
    </dgm:pt>
    <dgm:pt modelId="{23A07921-A347-4B32-8FDE-AF950461AF55}">
      <dgm:prSet phldrT="[Text]"/>
      <dgm:spPr/>
      <dgm:t>
        <a:bodyPr/>
        <a:lstStyle/>
        <a:p>
          <a:r>
            <a:rPr lang="en-US" dirty="0" smtClean="0"/>
            <a:t>Franchising</a:t>
          </a:r>
          <a:endParaRPr lang="en-US" dirty="0"/>
        </a:p>
      </dgm:t>
    </dgm:pt>
    <dgm:pt modelId="{164D0B57-B7FD-475D-B2D8-FEAC3C98CFAB}" type="parTrans" cxnId="{2A4D7E7F-5637-4AEA-B85C-876B1DD442D8}">
      <dgm:prSet/>
      <dgm:spPr/>
      <dgm:t>
        <a:bodyPr/>
        <a:lstStyle/>
        <a:p>
          <a:endParaRPr lang="en-US"/>
        </a:p>
      </dgm:t>
    </dgm:pt>
    <dgm:pt modelId="{3272F442-79CC-4E04-8B9C-831D93DEB71D}" type="sibTrans" cxnId="{2A4D7E7F-5637-4AEA-B85C-876B1DD442D8}">
      <dgm:prSet/>
      <dgm:spPr/>
      <dgm:t>
        <a:bodyPr/>
        <a:lstStyle/>
        <a:p>
          <a:endParaRPr lang="en-US"/>
        </a:p>
      </dgm:t>
    </dgm:pt>
    <dgm:pt modelId="{C02D25D8-8887-4DA8-9A09-FB0B99A772CC}" type="pres">
      <dgm:prSet presAssocID="{102AF159-0826-44ED-82C9-D92D20A9F3A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048F8F1B-2579-4EA3-A35A-6CA341B6288D}" type="pres">
      <dgm:prSet presAssocID="{102AF159-0826-44ED-82C9-D92D20A9F3AF}" presName="Name1" presStyleCnt="0"/>
      <dgm:spPr/>
    </dgm:pt>
    <dgm:pt modelId="{2393D03F-6BFC-43EC-877F-9933550D24F8}" type="pres">
      <dgm:prSet presAssocID="{102AF159-0826-44ED-82C9-D92D20A9F3AF}" presName="cycle" presStyleCnt="0"/>
      <dgm:spPr/>
    </dgm:pt>
    <dgm:pt modelId="{9D702E5B-DB27-45D9-8ABE-443DFF673C30}" type="pres">
      <dgm:prSet presAssocID="{102AF159-0826-44ED-82C9-D92D20A9F3AF}" presName="srcNode" presStyleLbl="node1" presStyleIdx="0" presStyleCnt="3"/>
      <dgm:spPr/>
    </dgm:pt>
    <dgm:pt modelId="{6BC99B9D-B38E-468C-A86D-B61B6CB1245B}" type="pres">
      <dgm:prSet presAssocID="{102AF159-0826-44ED-82C9-D92D20A9F3AF}" presName="conn" presStyleLbl="parChTrans1D2" presStyleIdx="0" presStyleCnt="1"/>
      <dgm:spPr/>
      <dgm:t>
        <a:bodyPr/>
        <a:lstStyle/>
        <a:p>
          <a:endParaRPr lang="en-US"/>
        </a:p>
      </dgm:t>
    </dgm:pt>
    <dgm:pt modelId="{738F81DC-5733-49EF-A0F9-125E70510071}" type="pres">
      <dgm:prSet presAssocID="{102AF159-0826-44ED-82C9-D92D20A9F3AF}" presName="extraNode" presStyleLbl="node1" presStyleIdx="0" presStyleCnt="3"/>
      <dgm:spPr/>
    </dgm:pt>
    <dgm:pt modelId="{A1792398-8700-494E-8CA7-C883984C262C}" type="pres">
      <dgm:prSet presAssocID="{102AF159-0826-44ED-82C9-D92D20A9F3AF}" presName="dstNode" presStyleLbl="node1" presStyleIdx="0" presStyleCnt="3"/>
      <dgm:spPr/>
    </dgm:pt>
    <dgm:pt modelId="{B06DAF14-E3EE-433B-8EC0-FB2CF13F18BC}" type="pres">
      <dgm:prSet presAssocID="{8C7539CD-7733-41BA-BB1D-72937CC68980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2C3BC8-9B89-4FD2-954C-3E68DF0D7A1D}" type="pres">
      <dgm:prSet presAssocID="{8C7539CD-7733-41BA-BB1D-72937CC68980}" presName="accent_1" presStyleCnt="0"/>
      <dgm:spPr/>
    </dgm:pt>
    <dgm:pt modelId="{D345BCF8-8A19-4A7D-B4BA-4308DE6F4CF9}" type="pres">
      <dgm:prSet presAssocID="{8C7539CD-7733-41BA-BB1D-72937CC68980}" presName="accentRepeatNode" presStyleLbl="solidFgAcc1" presStyleIdx="0" presStyleCnt="3"/>
      <dgm:spPr/>
    </dgm:pt>
    <dgm:pt modelId="{EFAB7D2D-C1A0-4030-8609-9FC01872E997}" type="pres">
      <dgm:prSet presAssocID="{73E4C10F-4DFC-4839-B6FD-4067496DCF4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AF8A2-8AEB-4C12-94EC-F18C4A0CF0C1}" type="pres">
      <dgm:prSet presAssocID="{73E4C10F-4DFC-4839-B6FD-4067496DCF4D}" presName="accent_2" presStyleCnt="0"/>
      <dgm:spPr/>
    </dgm:pt>
    <dgm:pt modelId="{05E1812D-DF62-4058-9960-48A1F2B6F045}" type="pres">
      <dgm:prSet presAssocID="{73E4C10F-4DFC-4839-B6FD-4067496DCF4D}" presName="accentRepeatNode" presStyleLbl="solidFgAcc1" presStyleIdx="1" presStyleCnt="3"/>
      <dgm:spPr/>
    </dgm:pt>
    <dgm:pt modelId="{D5D6DFE4-09E9-4D12-BF6F-C48214609328}" type="pres">
      <dgm:prSet presAssocID="{23A07921-A347-4B32-8FDE-AF950461AF5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5016AA-7360-4422-8486-AF3FEE6C87E6}" type="pres">
      <dgm:prSet presAssocID="{23A07921-A347-4B32-8FDE-AF950461AF55}" presName="accent_3" presStyleCnt="0"/>
      <dgm:spPr/>
    </dgm:pt>
    <dgm:pt modelId="{C42C13E5-4F58-4397-98E5-4A2570CCF0DE}" type="pres">
      <dgm:prSet presAssocID="{23A07921-A347-4B32-8FDE-AF950461AF55}" presName="accentRepeatNode" presStyleLbl="solidFgAcc1" presStyleIdx="2" presStyleCnt="3"/>
      <dgm:spPr/>
    </dgm:pt>
  </dgm:ptLst>
  <dgm:cxnLst>
    <dgm:cxn modelId="{7AE68478-5CAA-481F-89E8-F58B7270C6F8}" type="presOf" srcId="{8C7539CD-7733-41BA-BB1D-72937CC68980}" destId="{B06DAF14-E3EE-433B-8EC0-FB2CF13F18BC}" srcOrd="0" destOrd="0" presId="urn:microsoft.com/office/officeart/2008/layout/VerticalCurvedList"/>
    <dgm:cxn modelId="{795D92D9-1763-48CC-95C4-6E146F6EDD65}" srcId="{102AF159-0826-44ED-82C9-D92D20A9F3AF}" destId="{8C7539CD-7733-41BA-BB1D-72937CC68980}" srcOrd="0" destOrd="0" parTransId="{A7F6D800-9D81-44D0-93F3-2E9161CFC5F9}" sibTransId="{990EFC7A-9B39-4F56-B34E-CF89F8FA9233}"/>
    <dgm:cxn modelId="{CC7947BE-66C5-40D6-87FA-E092E05ED9F4}" type="presOf" srcId="{102AF159-0826-44ED-82C9-D92D20A9F3AF}" destId="{C02D25D8-8887-4DA8-9A09-FB0B99A772CC}" srcOrd="0" destOrd="0" presId="urn:microsoft.com/office/officeart/2008/layout/VerticalCurvedList"/>
    <dgm:cxn modelId="{2A4D7E7F-5637-4AEA-B85C-876B1DD442D8}" srcId="{102AF159-0826-44ED-82C9-D92D20A9F3AF}" destId="{23A07921-A347-4B32-8FDE-AF950461AF55}" srcOrd="2" destOrd="0" parTransId="{164D0B57-B7FD-475D-B2D8-FEAC3C98CFAB}" sibTransId="{3272F442-79CC-4E04-8B9C-831D93DEB71D}"/>
    <dgm:cxn modelId="{ADD353FF-F0E5-46B5-B659-F1FD89DBAB1E}" type="presOf" srcId="{23A07921-A347-4B32-8FDE-AF950461AF55}" destId="{D5D6DFE4-09E9-4D12-BF6F-C48214609328}" srcOrd="0" destOrd="0" presId="urn:microsoft.com/office/officeart/2008/layout/VerticalCurvedList"/>
    <dgm:cxn modelId="{07195BCC-65C2-4A72-A4C5-B7C039CF764E}" type="presOf" srcId="{990EFC7A-9B39-4F56-B34E-CF89F8FA9233}" destId="{6BC99B9D-B38E-468C-A86D-B61B6CB1245B}" srcOrd="0" destOrd="0" presId="urn:microsoft.com/office/officeart/2008/layout/VerticalCurvedList"/>
    <dgm:cxn modelId="{A43D5692-17F8-4148-ABD2-A4F786200068}" srcId="{102AF159-0826-44ED-82C9-D92D20A9F3AF}" destId="{73E4C10F-4DFC-4839-B6FD-4067496DCF4D}" srcOrd="1" destOrd="0" parTransId="{799C0579-AC9B-47E4-A439-3C678E2FE90D}" sibTransId="{48EE7228-7662-4AA6-A5D8-EE9DC7F01DF5}"/>
    <dgm:cxn modelId="{3A4602DF-ACCA-49B2-A149-33805457E4CA}" type="presOf" srcId="{73E4C10F-4DFC-4839-B6FD-4067496DCF4D}" destId="{EFAB7D2D-C1A0-4030-8609-9FC01872E997}" srcOrd="0" destOrd="0" presId="urn:microsoft.com/office/officeart/2008/layout/VerticalCurvedList"/>
    <dgm:cxn modelId="{4EC5E6B5-0101-498F-8891-EB6EE19550BE}" type="presParOf" srcId="{C02D25D8-8887-4DA8-9A09-FB0B99A772CC}" destId="{048F8F1B-2579-4EA3-A35A-6CA341B6288D}" srcOrd="0" destOrd="0" presId="urn:microsoft.com/office/officeart/2008/layout/VerticalCurvedList"/>
    <dgm:cxn modelId="{606442F1-44F9-4877-975A-1AAEFF637D9B}" type="presParOf" srcId="{048F8F1B-2579-4EA3-A35A-6CA341B6288D}" destId="{2393D03F-6BFC-43EC-877F-9933550D24F8}" srcOrd="0" destOrd="0" presId="urn:microsoft.com/office/officeart/2008/layout/VerticalCurvedList"/>
    <dgm:cxn modelId="{4389F347-6A04-4ADF-B19D-7779CE81FEDB}" type="presParOf" srcId="{2393D03F-6BFC-43EC-877F-9933550D24F8}" destId="{9D702E5B-DB27-45D9-8ABE-443DFF673C30}" srcOrd="0" destOrd="0" presId="urn:microsoft.com/office/officeart/2008/layout/VerticalCurvedList"/>
    <dgm:cxn modelId="{68206D51-91B0-4564-93C6-8232781F1726}" type="presParOf" srcId="{2393D03F-6BFC-43EC-877F-9933550D24F8}" destId="{6BC99B9D-B38E-468C-A86D-B61B6CB1245B}" srcOrd="1" destOrd="0" presId="urn:microsoft.com/office/officeart/2008/layout/VerticalCurvedList"/>
    <dgm:cxn modelId="{2C871165-4726-474A-87DF-D6A1E047E7E9}" type="presParOf" srcId="{2393D03F-6BFC-43EC-877F-9933550D24F8}" destId="{738F81DC-5733-49EF-A0F9-125E70510071}" srcOrd="2" destOrd="0" presId="urn:microsoft.com/office/officeart/2008/layout/VerticalCurvedList"/>
    <dgm:cxn modelId="{91C02128-4C6F-4DD6-B3BA-B8CD2C67215A}" type="presParOf" srcId="{2393D03F-6BFC-43EC-877F-9933550D24F8}" destId="{A1792398-8700-494E-8CA7-C883984C262C}" srcOrd="3" destOrd="0" presId="urn:microsoft.com/office/officeart/2008/layout/VerticalCurvedList"/>
    <dgm:cxn modelId="{D8B20124-1CA6-4AFF-A926-2F87C52A40FB}" type="presParOf" srcId="{048F8F1B-2579-4EA3-A35A-6CA341B6288D}" destId="{B06DAF14-E3EE-433B-8EC0-FB2CF13F18BC}" srcOrd="1" destOrd="0" presId="urn:microsoft.com/office/officeart/2008/layout/VerticalCurvedList"/>
    <dgm:cxn modelId="{868D4E18-9EAF-4694-9A79-AA7DB7E2EBB1}" type="presParOf" srcId="{048F8F1B-2579-4EA3-A35A-6CA341B6288D}" destId="{B02C3BC8-9B89-4FD2-954C-3E68DF0D7A1D}" srcOrd="2" destOrd="0" presId="urn:microsoft.com/office/officeart/2008/layout/VerticalCurvedList"/>
    <dgm:cxn modelId="{B80DF9AC-4EA0-408F-AC4B-FBA05BA8ABF2}" type="presParOf" srcId="{B02C3BC8-9B89-4FD2-954C-3E68DF0D7A1D}" destId="{D345BCF8-8A19-4A7D-B4BA-4308DE6F4CF9}" srcOrd="0" destOrd="0" presId="urn:microsoft.com/office/officeart/2008/layout/VerticalCurvedList"/>
    <dgm:cxn modelId="{725CEBDB-97DA-458D-96FD-5335FD97873E}" type="presParOf" srcId="{048F8F1B-2579-4EA3-A35A-6CA341B6288D}" destId="{EFAB7D2D-C1A0-4030-8609-9FC01872E997}" srcOrd="3" destOrd="0" presId="urn:microsoft.com/office/officeart/2008/layout/VerticalCurvedList"/>
    <dgm:cxn modelId="{D1F02BEF-865A-4A15-9359-D2F40604B485}" type="presParOf" srcId="{048F8F1B-2579-4EA3-A35A-6CA341B6288D}" destId="{25AAF8A2-8AEB-4C12-94EC-F18C4A0CF0C1}" srcOrd="4" destOrd="0" presId="urn:microsoft.com/office/officeart/2008/layout/VerticalCurvedList"/>
    <dgm:cxn modelId="{755BF174-4995-4258-81A4-AB0558F6D855}" type="presParOf" srcId="{25AAF8A2-8AEB-4C12-94EC-F18C4A0CF0C1}" destId="{05E1812D-DF62-4058-9960-48A1F2B6F045}" srcOrd="0" destOrd="0" presId="urn:microsoft.com/office/officeart/2008/layout/VerticalCurvedList"/>
    <dgm:cxn modelId="{4B22F240-F835-43E1-8372-E13A5891CDAA}" type="presParOf" srcId="{048F8F1B-2579-4EA3-A35A-6CA341B6288D}" destId="{D5D6DFE4-09E9-4D12-BF6F-C48214609328}" srcOrd="5" destOrd="0" presId="urn:microsoft.com/office/officeart/2008/layout/VerticalCurvedList"/>
    <dgm:cxn modelId="{0DAE00C8-D981-4191-BA87-E8B8D7CD2D50}" type="presParOf" srcId="{048F8F1B-2579-4EA3-A35A-6CA341B6288D}" destId="{E85016AA-7360-4422-8486-AF3FEE6C87E6}" srcOrd="6" destOrd="0" presId="urn:microsoft.com/office/officeart/2008/layout/VerticalCurvedList"/>
    <dgm:cxn modelId="{3D42ACF6-D4DC-47C5-8FFE-88685795F73A}" type="presParOf" srcId="{E85016AA-7360-4422-8486-AF3FEE6C87E6}" destId="{C42C13E5-4F58-4397-98E5-4A2570CCF0D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1C7EA-DB2F-41B6-B647-FD66A8E5D805}">
      <dsp:nvSpPr>
        <dsp:cNvPr id="0" name=""/>
        <dsp:cNvSpPr/>
      </dsp:nvSpPr>
      <dsp:spPr>
        <a:xfrm>
          <a:off x="335582" y="221500"/>
          <a:ext cx="6040488" cy="549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i="0" kern="1200" smtClean="0"/>
            <a:t>Treadmills</a:t>
          </a:r>
          <a:endParaRPr lang="en-US" sz="2500" kern="1200"/>
        </a:p>
      </dsp:txBody>
      <dsp:txXfrm>
        <a:off x="335582" y="221500"/>
        <a:ext cx="6040488" cy="549135"/>
      </dsp:txXfrm>
    </dsp:sp>
    <dsp:sp modelId="{83758E1E-6265-47A2-AD09-3CA8750CC1BE}">
      <dsp:nvSpPr>
        <dsp:cNvPr id="0" name=""/>
        <dsp:cNvSpPr/>
      </dsp:nvSpPr>
      <dsp:spPr>
        <a:xfrm>
          <a:off x="335582" y="770635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84E913-2AE9-4309-B37C-468913B15E47}">
      <dsp:nvSpPr>
        <dsp:cNvPr id="0" name=""/>
        <dsp:cNvSpPr/>
      </dsp:nvSpPr>
      <dsp:spPr>
        <a:xfrm>
          <a:off x="1187962" y="770635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C3FB7-3635-48A0-A67F-A644D89EE1D7}">
      <dsp:nvSpPr>
        <dsp:cNvPr id="0" name=""/>
        <dsp:cNvSpPr/>
      </dsp:nvSpPr>
      <dsp:spPr>
        <a:xfrm>
          <a:off x="2040342" y="770635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B11F9-1E1E-4C3F-9382-CC8540446D1D}">
      <dsp:nvSpPr>
        <dsp:cNvPr id="0" name=""/>
        <dsp:cNvSpPr/>
      </dsp:nvSpPr>
      <dsp:spPr>
        <a:xfrm>
          <a:off x="2892722" y="770635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DC28B-29A9-4B8D-B4D1-A596B77C80F7}">
      <dsp:nvSpPr>
        <dsp:cNvPr id="0" name=""/>
        <dsp:cNvSpPr/>
      </dsp:nvSpPr>
      <dsp:spPr>
        <a:xfrm>
          <a:off x="3745102" y="770635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0FED65-3B10-4DEE-8C87-CD3C17C8A148}">
      <dsp:nvSpPr>
        <dsp:cNvPr id="0" name=""/>
        <dsp:cNvSpPr/>
      </dsp:nvSpPr>
      <dsp:spPr>
        <a:xfrm>
          <a:off x="4597482" y="770635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4FF0E5-B5DA-4564-B376-2F1E09C56CAE}">
      <dsp:nvSpPr>
        <dsp:cNvPr id="0" name=""/>
        <dsp:cNvSpPr/>
      </dsp:nvSpPr>
      <dsp:spPr>
        <a:xfrm>
          <a:off x="5449863" y="770635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A9306E-2FFC-4A25-85EE-7C135DB14442}">
      <dsp:nvSpPr>
        <dsp:cNvPr id="0" name=""/>
        <dsp:cNvSpPr/>
      </dsp:nvSpPr>
      <dsp:spPr>
        <a:xfrm>
          <a:off x="335582" y="988778"/>
          <a:ext cx="6040488" cy="549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i="0" kern="1200" smtClean="0"/>
            <a:t>Stationary Bicycles</a:t>
          </a:r>
          <a:endParaRPr lang="en-US" sz="2500" kern="1200"/>
        </a:p>
      </dsp:txBody>
      <dsp:txXfrm>
        <a:off x="335582" y="988778"/>
        <a:ext cx="6040488" cy="549135"/>
      </dsp:txXfrm>
    </dsp:sp>
    <dsp:sp modelId="{8701C35E-52F2-4636-B7CA-E0F24F3D9095}">
      <dsp:nvSpPr>
        <dsp:cNvPr id="0" name=""/>
        <dsp:cNvSpPr/>
      </dsp:nvSpPr>
      <dsp:spPr>
        <a:xfrm>
          <a:off x="335582" y="1537913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0C67B9-86DA-4159-B782-70AC3DB6331D}">
      <dsp:nvSpPr>
        <dsp:cNvPr id="0" name=""/>
        <dsp:cNvSpPr/>
      </dsp:nvSpPr>
      <dsp:spPr>
        <a:xfrm>
          <a:off x="1187962" y="1537913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B91CC-F2C6-42B6-AA9C-F5E909210F15}">
      <dsp:nvSpPr>
        <dsp:cNvPr id="0" name=""/>
        <dsp:cNvSpPr/>
      </dsp:nvSpPr>
      <dsp:spPr>
        <a:xfrm>
          <a:off x="2040342" y="1537913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53BCF-2C5A-48E4-9688-DDA191995F99}">
      <dsp:nvSpPr>
        <dsp:cNvPr id="0" name=""/>
        <dsp:cNvSpPr/>
      </dsp:nvSpPr>
      <dsp:spPr>
        <a:xfrm>
          <a:off x="2892722" y="1537913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A06E0-C526-4B11-8BE7-35E3CE20734E}">
      <dsp:nvSpPr>
        <dsp:cNvPr id="0" name=""/>
        <dsp:cNvSpPr/>
      </dsp:nvSpPr>
      <dsp:spPr>
        <a:xfrm>
          <a:off x="3745102" y="1537913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F131B-F781-4786-84FB-2CCE3A1AC99C}">
      <dsp:nvSpPr>
        <dsp:cNvPr id="0" name=""/>
        <dsp:cNvSpPr/>
      </dsp:nvSpPr>
      <dsp:spPr>
        <a:xfrm>
          <a:off x="4597482" y="1537913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6A2D80-3B2C-4DCD-BB7D-DB3896EE067B}">
      <dsp:nvSpPr>
        <dsp:cNvPr id="0" name=""/>
        <dsp:cNvSpPr/>
      </dsp:nvSpPr>
      <dsp:spPr>
        <a:xfrm>
          <a:off x="5449863" y="1537913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1E0B15-CE88-41E6-BFFF-3F0D2F7EBE50}">
      <dsp:nvSpPr>
        <dsp:cNvPr id="0" name=""/>
        <dsp:cNvSpPr/>
      </dsp:nvSpPr>
      <dsp:spPr>
        <a:xfrm>
          <a:off x="335582" y="1756056"/>
          <a:ext cx="6040488" cy="549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i="0" kern="1200" smtClean="0"/>
            <a:t>Weights</a:t>
          </a:r>
          <a:endParaRPr lang="en-US" sz="2500" kern="1200"/>
        </a:p>
      </dsp:txBody>
      <dsp:txXfrm>
        <a:off x="335582" y="1756056"/>
        <a:ext cx="6040488" cy="549135"/>
      </dsp:txXfrm>
    </dsp:sp>
    <dsp:sp modelId="{A2310330-3503-47A9-8C5F-3E1359DA9C3C}">
      <dsp:nvSpPr>
        <dsp:cNvPr id="0" name=""/>
        <dsp:cNvSpPr/>
      </dsp:nvSpPr>
      <dsp:spPr>
        <a:xfrm>
          <a:off x="335582" y="2305191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2294C-2A91-4AEF-BEE7-E86A8F279017}">
      <dsp:nvSpPr>
        <dsp:cNvPr id="0" name=""/>
        <dsp:cNvSpPr/>
      </dsp:nvSpPr>
      <dsp:spPr>
        <a:xfrm>
          <a:off x="1187962" y="2305191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31D8F-E4FE-4D5C-9F96-0C16C81B00EC}">
      <dsp:nvSpPr>
        <dsp:cNvPr id="0" name=""/>
        <dsp:cNvSpPr/>
      </dsp:nvSpPr>
      <dsp:spPr>
        <a:xfrm>
          <a:off x="2040342" y="2305191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1945E-5207-4023-9C02-B72C64480DB5}">
      <dsp:nvSpPr>
        <dsp:cNvPr id="0" name=""/>
        <dsp:cNvSpPr/>
      </dsp:nvSpPr>
      <dsp:spPr>
        <a:xfrm>
          <a:off x="2892722" y="2305191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DE4A77-26FF-4BDA-B68D-4C63B3B5DC94}">
      <dsp:nvSpPr>
        <dsp:cNvPr id="0" name=""/>
        <dsp:cNvSpPr/>
      </dsp:nvSpPr>
      <dsp:spPr>
        <a:xfrm>
          <a:off x="3745102" y="2305191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0BBBE-3B5A-45EB-AD1D-B673DEBD1935}">
      <dsp:nvSpPr>
        <dsp:cNvPr id="0" name=""/>
        <dsp:cNvSpPr/>
      </dsp:nvSpPr>
      <dsp:spPr>
        <a:xfrm>
          <a:off x="4597482" y="2305191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1EBA0-1E28-4D19-B7B7-5CA91A053429}">
      <dsp:nvSpPr>
        <dsp:cNvPr id="0" name=""/>
        <dsp:cNvSpPr/>
      </dsp:nvSpPr>
      <dsp:spPr>
        <a:xfrm>
          <a:off x="5449863" y="2305191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E90768-DA97-455C-9848-15F2EA92AF7F}">
      <dsp:nvSpPr>
        <dsp:cNvPr id="0" name=""/>
        <dsp:cNvSpPr/>
      </dsp:nvSpPr>
      <dsp:spPr>
        <a:xfrm>
          <a:off x="335582" y="2523334"/>
          <a:ext cx="6040488" cy="549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i="0" kern="1200" smtClean="0"/>
            <a:t>Ellipticals</a:t>
          </a:r>
          <a:endParaRPr lang="en-US" sz="2500" kern="1200"/>
        </a:p>
      </dsp:txBody>
      <dsp:txXfrm>
        <a:off x="335582" y="2523334"/>
        <a:ext cx="6040488" cy="549135"/>
      </dsp:txXfrm>
    </dsp:sp>
    <dsp:sp modelId="{AD3E836D-634A-43D7-8ECF-24BDCB8D0320}">
      <dsp:nvSpPr>
        <dsp:cNvPr id="0" name=""/>
        <dsp:cNvSpPr/>
      </dsp:nvSpPr>
      <dsp:spPr>
        <a:xfrm>
          <a:off x="335582" y="3072469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01D7E-2F5B-4AE4-B402-C4AAA4659CB4}">
      <dsp:nvSpPr>
        <dsp:cNvPr id="0" name=""/>
        <dsp:cNvSpPr/>
      </dsp:nvSpPr>
      <dsp:spPr>
        <a:xfrm>
          <a:off x="1187962" y="3072469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FA06F3-5A48-4359-B7AE-B829707E48A4}">
      <dsp:nvSpPr>
        <dsp:cNvPr id="0" name=""/>
        <dsp:cNvSpPr/>
      </dsp:nvSpPr>
      <dsp:spPr>
        <a:xfrm>
          <a:off x="2040342" y="3072469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2F0C9-F154-4678-ABD7-01568825E571}">
      <dsp:nvSpPr>
        <dsp:cNvPr id="0" name=""/>
        <dsp:cNvSpPr/>
      </dsp:nvSpPr>
      <dsp:spPr>
        <a:xfrm>
          <a:off x="2892722" y="3072469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C3237-82B8-414C-BA9A-72FDB23C643C}">
      <dsp:nvSpPr>
        <dsp:cNvPr id="0" name=""/>
        <dsp:cNvSpPr/>
      </dsp:nvSpPr>
      <dsp:spPr>
        <a:xfrm>
          <a:off x="3745102" y="3072469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3C07A-94B9-4FC5-8CC1-95F467EECD24}">
      <dsp:nvSpPr>
        <dsp:cNvPr id="0" name=""/>
        <dsp:cNvSpPr/>
      </dsp:nvSpPr>
      <dsp:spPr>
        <a:xfrm>
          <a:off x="4597482" y="3072469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573F36-D3D0-47EE-AAC5-5018AF495E76}">
      <dsp:nvSpPr>
        <dsp:cNvPr id="0" name=""/>
        <dsp:cNvSpPr/>
      </dsp:nvSpPr>
      <dsp:spPr>
        <a:xfrm>
          <a:off x="5449863" y="3072469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1804C-E759-4EA9-BE31-D0D8856C52D6}">
      <dsp:nvSpPr>
        <dsp:cNvPr id="0" name=""/>
        <dsp:cNvSpPr/>
      </dsp:nvSpPr>
      <dsp:spPr>
        <a:xfrm>
          <a:off x="335582" y="3290612"/>
          <a:ext cx="6040488" cy="549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i="0" kern="1200" smtClean="0"/>
            <a:t>Strength Machines</a:t>
          </a:r>
          <a:endParaRPr lang="en-US" sz="2500" kern="1200"/>
        </a:p>
      </dsp:txBody>
      <dsp:txXfrm>
        <a:off x="335582" y="3290612"/>
        <a:ext cx="6040488" cy="549135"/>
      </dsp:txXfrm>
    </dsp:sp>
    <dsp:sp modelId="{291AEAEC-6E10-423C-B176-704B6C9CECB7}">
      <dsp:nvSpPr>
        <dsp:cNvPr id="0" name=""/>
        <dsp:cNvSpPr/>
      </dsp:nvSpPr>
      <dsp:spPr>
        <a:xfrm>
          <a:off x="335582" y="3839747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7289CF-5184-4116-A58E-79084A7C9E34}">
      <dsp:nvSpPr>
        <dsp:cNvPr id="0" name=""/>
        <dsp:cNvSpPr/>
      </dsp:nvSpPr>
      <dsp:spPr>
        <a:xfrm>
          <a:off x="1187962" y="3839747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0C320-E1AD-4788-8FBD-113810E9C26E}">
      <dsp:nvSpPr>
        <dsp:cNvPr id="0" name=""/>
        <dsp:cNvSpPr/>
      </dsp:nvSpPr>
      <dsp:spPr>
        <a:xfrm>
          <a:off x="2040342" y="3839747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7EA5BA-DDA8-4D98-9217-7F55596FC588}">
      <dsp:nvSpPr>
        <dsp:cNvPr id="0" name=""/>
        <dsp:cNvSpPr/>
      </dsp:nvSpPr>
      <dsp:spPr>
        <a:xfrm>
          <a:off x="2892722" y="3839747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E8AD2-EFAD-40FC-8425-0B1770FC4D10}">
      <dsp:nvSpPr>
        <dsp:cNvPr id="0" name=""/>
        <dsp:cNvSpPr/>
      </dsp:nvSpPr>
      <dsp:spPr>
        <a:xfrm>
          <a:off x="3745102" y="3839747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5A8725-2BAE-4162-B345-7E4D16DDC379}">
      <dsp:nvSpPr>
        <dsp:cNvPr id="0" name=""/>
        <dsp:cNvSpPr/>
      </dsp:nvSpPr>
      <dsp:spPr>
        <a:xfrm>
          <a:off x="4597482" y="3839747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BA73F8-6757-4B5C-9879-A3980F09007A}">
      <dsp:nvSpPr>
        <dsp:cNvPr id="0" name=""/>
        <dsp:cNvSpPr/>
      </dsp:nvSpPr>
      <dsp:spPr>
        <a:xfrm>
          <a:off x="5449863" y="3839747"/>
          <a:ext cx="805398" cy="134233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99B9D-B38E-468C-A86D-B61B6CB1245B}">
      <dsp:nvSpPr>
        <dsp:cNvPr id="0" name=""/>
        <dsp:cNvSpPr/>
      </dsp:nvSpPr>
      <dsp:spPr>
        <a:xfrm>
          <a:off x="-4743408" y="-727071"/>
          <a:ext cx="5649904" cy="5649904"/>
        </a:xfrm>
        <a:prstGeom prst="blockArc">
          <a:avLst>
            <a:gd name="adj1" fmla="val 18900000"/>
            <a:gd name="adj2" fmla="val 2700000"/>
            <a:gd name="adj3" fmla="val 382"/>
          </a:avLst>
        </a:pr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6DAF14-E3EE-433B-8EC0-FB2CF13F18BC}">
      <dsp:nvSpPr>
        <dsp:cNvPr id="0" name=""/>
        <dsp:cNvSpPr/>
      </dsp:nvSpPr>
      <dsp:spPr>
        <a:xfrm>
          <a:off x="583005" y="419576"/>
          <a:ext cx="6071676" cy="83915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077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2 new branches</a:t>
          </a:r>
          <a:endParaRPr lang="en-US" sz="4300" kern="1200" dirty="0"/>
        </a:p>
      </dsp:txBody>
      <dsp:txXfrm>
        <a:off x="583005" y="419576"/>
        <a:ext cx="6071676" cy="839152"/>
      </dsp:txXfrm>
    </dsp:sp>
    <dsp:sp modelId="{D345BCF8-8A19-4A7D-B4BA-4308DE6F4CF9}">
      <dsp:nvSpPr>
        <dsp:cNvPr id="0" name=""/>
        <dsp:cNvSpPr/>
      </dsp:nvSpPr>
      <dsp:spPr>
        <a:xfrm>
          <a:off x="58535" y="314682"/>
          <a:ext cx="1048940" cy="104894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AB7D2D-C1A0-4030-8609-9FC01872E997}">
      <dsp:nvSpPr>
        <dsp:cNvPr id="0" name=""/>
        <dsp:cNvSpPr/>
      </dsp:nvSpPr>
      <dsp:spPr>
        <a:xfrm>
          <a:off x="888037" y="1678304"/>
          <a:ext cx="5766644" cy="83915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077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Expand corporate</a:t>
          </a:r>
          <a:endParaRPr lang="en-US" sz="4300" kern="1200" dirty="0"/>
        </a:p>
      </dsp:txBody>
      <dsp:txXfrm>
        <a:off x="888037" y="1678304"/>
        <a:ext cx="5766644" cy="839152"/>
      </dsp:txXfrm>
    </dsp:sp>
    <dsp:sp modelId="{05E1812D-DF62-4058-9960-48A1F2B6F045}">
      <dsp:nvSpPr>
        <dsp:cNvPr id="0" name=""/>
        <dsp:cNvSpPr/>
      </dsp:nvSpPr>
      <dsp:spPr>
        <a:xfrm>
          <a:off x="363567" y="1573410"/>
          <a:ext cx="1048940" cy="104894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6DFE4-09E9-4D12-BF6F-C48214609328}">
      <dsp:nvSpPr>
        <dsp:cNvPr id="0" name=""/>
        <dsp:cNvSpPr/>
      </dsp:nvSpPr>
      <dsp:spPr>
        <a:xfrm>
          <a:off x="583005" y="2937033"/>
          <a:ext cx="6071676" cy="83915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077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Franchising</a:t>
          </a:r>
          <a:endParaRPr lang="en-US" sz="4300" kern="1200" dirty="0"/>
        </a:p>
      </dsp:txBody>
      <dsp:txXfrm>
        <a:off x="583005" y="2937033"/>
        <a:ext cx="6071676" cy="839152"/>
      </dsp:txXfrm>
    </dsp:sp>
    <dsp:sp modelId="{C42C13E5-4F58-4397-98E5-4A2570CCF0DE}">
      <dsp:nvSpPr>
        <dsp:cNvPr id="0" name=""/>
        <dsp:cNvSpPr/>
      </dsp:nvSpPr>
      <dsp:spPr>
        <a:xfrm>
          <a:off x="58535" y="2832139"/>
          <a:ext cx="1048940" cy="104894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39BAC-1D47-4B88-BD80-AF5AA1704009}" type="datetimeFigureOut">
              <a:rPr lang="en-US" smtClean="0"/>
              <a:t>2/17/2013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181A0-4FDD-4084-A580-0D0B4AEEE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89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2D8BE-EBB2-40F8-8183-7E7A967D93BB}" type="datetimeFigureOut">
              <a:rPr lang="en-US" smtClean="0"/>
              <a:pPr/>
              <a:t>2/17/2013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BE59F-9F9A-4DBF-AC54-D3B1B647A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4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BE59F-9F9A-4DBF-AC54-D3B1B647AFB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15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60BEB-B5C1-4122-9083-E967B4A0C0E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4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60BEB-B5C1-4122-9083-E967B4A0C0E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19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BE59F-9F9A-4DBF-AC54-D3B1B647AFB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69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BE59F-9F9A-4DBF-AC54-D3B1B647AFB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73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60BEB-B5C1-4122-9083-E967B4A0C0E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5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D1C7-4132-4981-9C1C-6D80B165BBF0}" type="datetime1">
              <a:rPr lang="en-US" smtClean="0"/>
              <a:t>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565B-6147-4654-B4EA-F1A56E2A3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0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99B71-6F28-4778-B54A-236BCE52AB92}" type="datetime1">
              <a:rPr lang="en-US" smtClean="0"/>
              <a:t>2/17/2013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565B-6147-4654-B4EA-F1A56E2A3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1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22242-C31E-4FFC-887B-05730B69C70B}" type="datetime1">
              <a:rPr lang="en-US" smtClean="0"/>
              <a:t>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565B-6147-4654-B4EA-F1A56E2A3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20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577-2F1E-4750-999E-DB53D5E2DA6B}" type="datetime1">
              <a:rPr lang="en-US" smtClean="0"/>
              <a:t>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565B-6147-4654-B4EA-F1A56E2A30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5356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A3EF9-A544-4534-824A-9C95F78FAE1A}" type="datetime1">
              <a:rPr lang="en-US" smtClean="0"/>
              <a:t>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565B-6147-4654-B4EA-F1A56E2A3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56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C916-BEFD-4BFC-81C9-E8BB0A9A4994}" type="datetime1">
              <a:rPr lang="en-US" smtClean="0"/>
              <a:t>2/17/2013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565B-6147-4654-B4EA-F1A56E2A3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89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06B-CC86-4E7A-A993-25D50C11751E}" type="datetime1">
              <a:rPr lang="en-US" smtClean="0"/>
              <a:t>2/17/2013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565B-6147-4654-B4EA-F1A56E2A3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96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838E-E59E-4C2E-BE9F-14F10C7F3B3D}" type="datetime1">
              <a:rPr lang="en-US" smtClean="0"/>
              <a:t>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565B-6147-4654-B4EA-F1A56E2A3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18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32D4-AB6B-4D6B-898C-8939FAB57EAE}" type="datetime1">
              <a:rPr lang="en-US" smtClean="0"/>
              <a:t>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565B-6147-4654-B4EA-F1A56E2A3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7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70C88-0AFE-4125-90CE-9E3E3B40B217}" type="datetime1">
              <a:rPr lang="en-US" smtClean="0"/>
              <a:t>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565B-6147-4654-B4EA-F1A56E2A3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1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AD65-B1D4-4EC5-84B7-8634F9E5ECFC}" type="datetime1">
              <a:rPr lang="en-US" smtClean="0"/>
              <a:t>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565B-6147-4654-B4EA-F1A56E2A3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8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D9A3-741E-49BB-8B64-E702F5DB29FC}" type="datetime1">
              <a:rPr lang="en-US" smtClean="0"/>
              <a:t>2/17/2013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565B-6147-4654-B4EA-F1A56E2A3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1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CA86-796B-4668-BB0B-DD40C399FFAC}" type="datetime1">
              <a:rPr lang="en-US" smtClean="0"/>
              <a:t>2/17/2013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565B-6147-4654-B4EA-F1A56E2A3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5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B162-7C24-43FC-93C8-4A6820AF8BC1}" type="datetime1">
              <a:rPr lang="en-US" smtClean="0"/>
              <a:t>2/17/2013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565B-6147-4654-B4EA-F1A56E2A3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5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F93E-B11E-4549-9AD6-5B23C5D5A23E}" type="datetime1">
              <a:rPr lang="en-US" smtClean="0"/>
              <a:t>2/17/2013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565B-6147-4654-B4EA-F1A56E2A3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02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B2EF-2E41-48F2-A8D2-4CC9BF81D8E2}" type="datetime1">
              <a:rPr lang="en-US" smtClean="0"/>
              <a:t>2/17/2013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565B-6147-4654-B4EA-F1A56E2A3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3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2E70-A108-4917-9D39-827F64BED4C2}" type="datetime1">
              <a:rPr lang="en-US" smtClean="0"/>
              <a:t>2/17/2013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565B-6147-4654-B4EA-F1A56E2A3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2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4813E87-412C-4DD3-9656-81A36E28C5BD}" type="datetime1">
              <a:rPr lang="en-US" smtClean="0"/>
              <a:t>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The Right Fit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2565B-6147-4654-B4EA-F1A56E2A3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749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Right Fit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Company Overview</a:t>
            </a:r>
          </a:p>
          <a:p>
            <a:r>
              <a:rPr lang="en-US" b="1" dirty="0" smtClean="0"/>
              <a:t>Your Name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342" r="750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582"/>
          <a:stretch/>
        </p:blipFill>
        <p:spPr>
          <a:xfrm>
            <a:off x="1979712" y="-191975"/>
            <a:ext cx="5040560" cy="425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Company Description</a:t>
            </a:r>
          </a:p>
          <a:p>
            <a:r>
              <a:rPr lang="en-US" smtClean="0"/>
              <a:t>Equipment and Fitness Classes</a:t>
            </a:r>
          </a:p>
          <a:p>
            <a:r>
              <a:rPr lang="en-US" smtClean="0"/>
              <a:t>Expansion Plans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Description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rgbClr val="FFFF99"/>
              </a:buClr>
              <a:buFont typeface="Wingdings" pitchFamily="2" charset="2"/>
              <a:buNone/>
            </a:pPr>
            <a:r>
              <a:rPr lang="en-US" dirty="0" smtClean="0"/>
              <a:t>The Right Fit operates a 20,000 square foot state-of-the-art gym and fitness facility in San Diego, California</a:t>
            </a:r>
            <a:r>
              <a:rPr lang="en-US" smtClean="0"/>
              <a:t>. A </a:t>
            </a:r>
            <a:r>
              <a:rPr lang="en-US" dirty="0" smtClean="0"/>
              <a:t>team of highly motivated trainers provides personalized fitness assessments, develops training programs, and leads fitness classes seven days a week.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967713"/>
            <a:ext cx="3336032" cy="25020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Equipment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9994197"/>
              </p:ext>
            </p:extLst>
          </p:nvPr>
        </p:nvGraphicFramePr>
        <p:xfrm>
          <a:off x="827700" y="2052925"/>
          <a:ext cx="6711654" cy="419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Fitness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Step Aerobics</a:t>
            </a:r>
          </a:p>
          <a:p>
            <a:pPr lvl="0"/>
            <a:r>
              <a:rPr lang="en-US" smtClean="0"/>
              <a:t>Low Impact Dance</a:t>
            </a:r>
          </a:p>
          <a:p>
            <a:pPr lvl="0"/>
            <a:r>
              <a:rPr lang="en-US" smtClean="0"/>
              <a:t>Cardio Boot Camp</a:t>
            </a:r>
          </a:p>
          <a:p>
            <a:pPr lvl="0"/>
            <a:r>
              <a:rPr lang="en-US" smtClean="0"/>
              <a:t>Low Impact Mild</a:t>
            </a:r>
          </a:p>
          <a:p>
            <a:pPr lvl="0"/>
            <a:r>
              <a:rPr lang="en-US" smtClean="0"/>
              <a:t>Stretch and Strength</a:t>
            </a:r>
          </a:p>
          <a:p>
            <a:pPr lvl="0"/>
            <a:r>
              <a:rPr lang="en-US" smtClean="0"/>
              <a:t>Pilates</a:t>
            </a:r>
            <a:endParaRPr lang="en-US" dirty="0"/>
          </a:p>
        </p:txBody>
      </p:sp>
      <p:pic>
        <p:nvPicPr>
          <p:cNvPr id="4" name="MS910219075[1]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309.8639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68749"/>
            <a:ext cx="2609056" cy="166808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Expansion Plans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152639"/>
              </p:ext>
            </p:extLst>
          </p:nvPr>
        </p:nvGraphicFramePr>
        <p:xfrm>
          <a:off x="827088" y="2052638"/>
          <a:ext cx="67119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Right Fit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53</TotalTime>
  <Words>115</Words>
  <Application>Microsoft Office PowerPoint</Application>
  <PresentationFormat>On-screen Show (4:3)</PresentationFormat>
  <Paragraphs>37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Century Gothic</vt:lpstr>
      <vt:lpstr>Wingdings</vt:lpstr>
      <vt:lpstr>Wingdings 3</vt:lpstr>
      <vt:lpstr>Ion</vt:lpstr>
      <vt:lpstr>The Right Fit</vt:lpstr>
      <vt:lpstr>Overview</vt:lpstr>
      <vt:lpstr>Company Description</vt:lpstr>
      <vt:lpstr>Equipment</vt:lpstr>
      <vt:lpstr>Fitness Classes</vt:lpstr>
      <vt:lpstr>Expansion Plans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Right Fit</dc:title>
  <dc:creator>Carol M. Cram</dc:creator>
  <cp:lastModifiedBy>Your Name</cp:lastModifiedBy>
  <cp:revision>13</cp:revision>
  <dcterms:created xsi:type="dcterms:W3CDTF">2008-12-22T05:46:28Z</dcterms:created>
  <dcterms:modified xsi:type="dcterms:W3CDTF">2013-02-18T01:48:10Z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945869244</vt:i4>
  </property>
  <property fmtid="{D5CDD505-2E9C-101B-9397-08002B2CF9AE}" pid="3" name="_NewReviewCycle">
    <vt:lpwstr/>
  </property>
  <property fmtid="{D5CDD505-2E9C-101B-9397-08002B2CF9AE}" pid="4" name="_EmailSubject">
    <vt:lpwstr>Detailed TOC for MS Office 2013 Illustrated Fundamentals</vt:lpwstr>
  </property>
  <property fmtid="{D5CDD505-2E9C-101B-9397-08002B2CF9AE}" pid="5" name="_AuthorEmail">
    <vt:lpwstr>Marjorie.Hunt@cengage.com</vt:lpwstr>
  </property>
  <property fmtid="{D5CDD505-2E9C-101B-9397-08002B2CF9AE}" pid="6" name="_AuthorEmailDisplayName">
    <vt:lpwstr>Hunt, Marjorie</vt:lpwstr>
  </property>
</Properties>
</file>