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7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4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41400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57200"/>
            <a:ext cx="344108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720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0573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7875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6676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6226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5729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6170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74638"/>
            <a:ext cx="7886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93926"/>
            <a:ext cx="3867150" cy="397827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2248" y="1489075"/>
            <a:ext cx="3868340" cy="64135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248" y="2193926"/>
            <a:ext cx="3868340" cy="397827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27390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2145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4451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36179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4719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10/14/2012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627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00"/>
                </a:solidFill>
                <a:latin typeface="Impact" panose="020B0806030902050204" pitchFamily="34" charset="0"/>
              </a:rPr>
              <a:t>Outdoor Designs</a:t>
            </a:r>
            <a:endParaRPr lang="en-US" dirty="0">
              <a:solidFill>
                <a:srgbClr val="003300"/>
              </a:solidFill>
              <a:latin typeface="Impact" panose="020B080603090205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How Does Next Year Look?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Quarterly </a:t>
            </a:r>
            <a:r>
              <a:rPr lang="en-US" dirty="0" smtClean="0"/>
              <a:t>Sales – </a:t>
            </a:r>
            <a:r>
              <a:rPr lang="en-US" dirty="0" smtClean="0"/>
              <a:t>Watercraft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Impact</vt:lpstr>
      <vt:lpstr>Office Theme</vt:lpstr>
      <vt:lpstr>Outdoor Designs</vt:lpstr>
      <vt:lpstr>Third Quarterly Sales – Watercraft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2012-10-14T14:39:08Z</dcterms:created>
  <dcterms:modified xsi:type="dcterms:W3CDTF">2012-10-14T14:52:44Z</dcterms:modified>
</cp:coreProperties>
</file>