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1C4C"/>
    <a:srgbClr val="1F3649"/>
    <a:srgbClr val="CC3300"/>
    <a:srgbClr val="99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40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530"/>
            <a:ext cx="77724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028700" y="3520440"/>
            <a:ext cx="708660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81126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1828802"/>
            <a:ext cx="7772401" cy="43513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4972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0362"/>
            <a:ext cx="191452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799" y="360364"/>
            <a:ext cx="5743576" cy="58118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63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425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712423"/>
            <a:ext cx="77724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55263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87796" y="4526280"/>
            <a:ext cx="7680960" cy="0"/>
          </a:xfrm>
          <a:prstGeom prst="line">
            <a:avLst/>
          </a:prstGeom>
          <a:ln w="63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63155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799" y="1828801"/>
            <a:ext cx="3834246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8801"/>
            <a:ext cx="3829050" cy="43513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0010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681851"/>
            <a:ext cx="3815196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799" y="2507551"/>
            <a:ext cx="3815196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851"/>
            <a:ext cx="3829050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7551"/>
            <a:ext cx="3829050" cy="3680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139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52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13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1"/>
            <a:ext cx="294894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399"/>
            <a:ext cx="294894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888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936" y="457200"/>
            <a:ext cx="294894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6200" y="990600"/>
            <a:ext cx="462915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936" y="2057400"/>
            <a:ext cx="294894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148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799" y="365760"/>
            <a:ext cx="7772401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1828801"/>
            <a:ext cx="7772401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5799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BD5DD31-880B-4FE3-8964-98E3ABFF156A}" type="datetimeFigureOut">
              <a:rPr lang="en-US" smtClean="0"/>
              <a:t>10/20/2012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31547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008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3FCF0E-5A45-4FF9-ACF7-457CA92432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3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50000"/>
            <a:lum/>
          </a:blip>
          <a:srcRect/>
          <a:stretch>
            <a:fillRect l="-21000" r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0"/>
            <a:ext cx="7772400" cy="1759530"/>
          </a:xfrm>
        </p:spPr>
        <p:txBody>
          <a:bodyPr/>
          <a:lstStyle/>
          <a:p>
            <a:r>
              <a:rPr lang="en-US" b="1" dirty="0" smtClean="0">
                <a:solidFill>
                  <a:schemeClr val="accent2">
                    <a:lumMod val="50000"/>
                  </a:schemeClr>
                </a:solidFill>
                <a:latin typeface="Century Schoolbook" panose="02040604050505020304" pitchFamily="18" charset="0"/>
              </a:rPr>
              <a:t>ChildPlay</a:t>
            </a:r>
            <a:endParaRPr lang="en-US" b="1" dirty="0">
              <a:solidFill>
                <a:schemeClr val="accent2">
                  <a:lumMod val="50000"/>
                </a:schemeClr>
              </a:solidFill>
              <a:latin typeface="Century Schoolbook" panose="020406040505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>
                <a:solidFill>
                  <a:srgbClr val="251C4C"/>
                </a:solidFill>
                <a:latin typeface="Century Schoolbook" panose="02040604050505020304" pitchFamily="18" charset="0"/>
              </a:rPr>
              <a:t>Teaching values through music</a:t>
            </a:r>
            <a:endParaRPr lang="en-US" sz="3200" b="1" dirty="0">
              <a:solidFill>
                <a:srgbClr val="251C4C"/>
              </a:solidFill>
              <a:latin typeface="Century Schoolbook" panose="020406040505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7298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Ages Served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2322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LightV2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Office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</Words>
  <Application>Microsoft Office PowerPoint</Application>
  <PresentationFormat>On-screen Show (4:3)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Century Schoolbook</vt:lpstr>
      <vt:lpstr>Wingdings 2</vt:lpstr>
      <vt:lpstr>Office Theme</vt:lpstr>
      <vt:lpstr>ChildPlay</vt:lpstr>
      <vt:lpstr>Ages Served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2012-10-20T16:59:36Z</dcterms:created>
  <dcterms:modified xsi:type="dcterms:W3CDTF">2012-10-20T16:59:43Z</dcterms:modified>
</cp:coreProperties>
</file>