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5923F103-BC34-4FE4-A40E-EDDEECFDA5D0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  <a:cs typeface="Helvetica Ligh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2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 rot="10371525">
            <a:off x="263767" y="443825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0800000">
            <a:off x="459506" y="321130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1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>
            <a:off x="455612" y="2801319"/>
            <a:ext cx="11277600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21010068">
            <a:off x="8490951" y="271487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9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 rot="21010068">
            <a:off x="8490951" y="41851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96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/>
        </p:nvSpPr>
        <p:spPr bwMode="auto">
          <a:xfrm rot="21010068">
            <a:off x="8490951" y="4193583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9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0951" y="4185116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210734"/>
            <a:ext cx="8507413" cy="246803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69D-938C-4C7E-AB9B-47BA8E5B0473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00" y="5024967"/>
            <a:ext cx="8517310" cy="1002090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966" y="809734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3841" y="2565918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75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455612" y="3246967"/>
            <a:ext cx="11277600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495738"/>
            <a:ext cx="8825658" cy="15313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21010068">
            <a:off x="8490951" y="315218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8267"/>
            <a:ext cx="8825659" cy="205316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994B-9062-4F4B-A0D5-058248E415A0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5" y="3993691"/>
            <a:ext cx="8825658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2800" b="0" i="0" kern="1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35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1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62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1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7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 rot="5101749">
            <a:off x="6294738" y="457773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867" y="402165"/>
            <a:ext cx="6510866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5400000">
            <a:off x="4449232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9800" y="402165"/>
            <a:ext cx="4478865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6200000">
            <a:off x="3787244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5922489">
            <a:off x="4698352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1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8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0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1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1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733" y="448733"/>
            <a:ext cx="11286067" cy="5952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1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3412" y="402165"/>
            <a:ext cx="6055253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6200000">
            <a:off x="2229377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1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5922489">
            <a:off x="3140485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72200" y="402165"/>
            <a:ext cx="5596465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6200000">
            <a:off x="3295432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47870" y="1143000"/>
            <a:ext cx="3200400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1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5922489">
            <a:off x="4203594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1587"/>
            <a:ext cx="12188825" cy="6856413"/>
          </a:xfrm>
          <a:custGeom>
            <a:avLst/>
            <a:gdLst>
              <a:gd name="T0" fmla="*/ 0 w 15356"/>
              <a:gd name="T1" fmla="*/ 0 h 8638"/>
              <a:gd name="T2" fmla="*/ 0 w 15356"/>
              <a:gd name="T3" fmla="*/ 8638 h 8638"/>
              <a:gd name="T4" fmla="*/ 15356 w 15356"/>
              <a:gd name="T5" fmla="*/ 8638 h 8638"/>
              <a:gd name="T6" fmla="*/ 15356 w 15356"/>
              <a:gd name="T7" fmla="*/ 0 h 8638"/>
              <a:gd name="T8" fmla="*/ 0 w 15356"/>
              <a:gd name="T9" fmla="*/ 0 h 8638"/>
              <a:gd name="T10" fmla="*/ 14748 w 15356"/>
              <a:gd name="T11" fmla="*/ 8038 h 8638"/>
              <a:gd name="T12" fmla="*/ 600 w 15356"/>
              <a:gd name="T13" fmla="*/ 8038 h 8638"/>
              <a:gd name="T14" fmla="*/ 600 w 15356"/>
              <a:gd name="T15" fmla="*/ 592 h 8638"/>
              <a:gd name="T16" fmla="*/ 14748 w 15356"/>
              <a:gd name="T17" fmla="*/ 592 h 8638"/>
              <a:gd name="T18" fmla="*/ 14748 w 15356"/>
              <a:gd name="T19" fmla="*/ 8038 h 8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rgbClr val="FEFEFE"/>
                </a:solidFill>
                <a:latin typeface="+mn-lt"/>
                <a:cs typeface="Helvetica Ligh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fld id="{2BE451C3-0FF4-47C4-B829-773ADF60F88C}" type="datetime1">
              <a:rPr lang="en-US" smtClean="0"/>
              <a:t>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75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Helvetica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Friends with Your House </a:t>
            </a:r>
            <a:r>
              <a:rPr lang="en-US" dirty="0" err="1" smtClean="0"/>
              <a:t>Gekkos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 Hawaiian Adventure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23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</a:t>
            </a:r>
            <a:r>
              <a:rPr lang="en-US" dirty="0" err="1"/>
              <a:t>g</a:t>
            </a:r>
            <a:r>
              <a:rPr lang="en-US" dirty="0" err="1" smtClean="0"/>
              <a:t>ekko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Small reptile</a:t>
            </a:r>
          </a:p>
          <a:p>
            <a:r>
              <a:rPr lang="en-US" sz="2800" dirty="0" smtClean="0"/>
              <a:t>3 to 4” long</a:t>
            </a:r>
          </a:p>
          <a:p>
            <a:r>
              <a:rPr lang="en-US" sz="2800" dirty="0" smtClean="0"/>
              <a:t>Bright green</a:t>
            </a:r>
          </a:p>
          <a:p>
            <a:r>
              <a:rPr lang="en-US" sz="2800" dirty="0" smtClean="0"/>
              <a:t>Chirping noise</a:t>
            </a:r>
          </a:p>
          <a:p>
            <a:r>
              <a:rPr lang="en-US" sz="2800" dirty="0" smtClean="0"/>
              <a:t>Harmless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05993"/>
              </p:ext>
            </p:extLst>
          </p:nvPr>
        </p:nvGraphicFramePr>
        <p:xfrm>
          <a:off x="5137279" y="2848715"/>
          <a:ext cx="5614804" cy="267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901"/>
                <a:gridCol w="2852903"/>
              </a:tblGrid>
              <a:tr h="513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Lizard Types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Looks like</a:t>
                      </a:r>
                      <a:endParaRPr lang="en-US" sz="2400" dirty="0"/>
                    </a:p>
                  </a:txBody>
                  <a:tcPr/>
                </a:tc>
              </a:tr>
              <a:tr h="513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Anole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 lizard</a:t>
                      </a:r>
                      <a:endParaRPr lang="en-US" sz="2400" dirty="0"/>
                    </a:p>
                  </a:txBody>
                  <a:tcPr/>
                </a:tc>
              </a:tr>
              <a:tr h="5135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Jackson chameleon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Miniature dinosaur</a:t>
                      </a:r>
                      <a:endParaRPr lang="en-US" sz="2400" dirty="0"/>
                    </a:p>
                  </a:txBody>
                  <a:tcPr/>
                </a:tc>
              </a:tr>
              <a:tr h="51359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Gekkos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Green,</a:t>
                      </a:r>
                      <a:r>
                        <a:rPr lang="en-US" sz="2400" baseline="0" dirty="0" smtClean="0"/>
                        <a:t> red, and blue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make friends with a gecko?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93138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They’re clean</a:t>
            </a:r>
          </a:p>
          <a:p>
            <a:r>
              <a:rPr lang="en-US" sz="2800" dirty="0" smtClean="0"/>
              <a:t>They’re friendly</a:t>
            </a:r>
          </a:p>
          <a:p>
            <a:r>
              <a:rPr lang="en-US" sz="2800" dirty="0" smtClean="0"/>
              <a:t>They eat mosquitoes!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31" y="2376212"/>
            <a:ext cx="5458170" cy="36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Likes apples and most fruit</a:t>
            </a:r>
          </a:p>
          <a:p>
            <a:r>
              <a:rPr lang="en-US" sz="2800" dirty="0" smtClean="0"/>
              <a:t>Will drink milk and juice</a:t>
            </a:r>
          </a:p>
          <a:p>
            <a:r>
              <a:rPr lang="en-US" sz="2800" dirty="0" smtClean="0"/>
              <a:t>Visits regularly</a:t>
            </a:r>
          </a:p>
          <a:p>
            <a:r>
              <a:rPr lang="en-US" sz="2800" dirty="0" smtClean="0"/>
              <a:t>Likes warm places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know he likes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care of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Don’t use bug spray in the house</a:t>
            </a:r>
          </a:p>
          <a:p>
            <a:r>
              <a:rPr lang="en-US" sz="2800" dirty="0" smtClean="0"/>
              <a:t>Teach children not to play with them</a:t>
            </a:r>
          </a:p>
          <a:p>
            <a:r>
              <a:rPr lang="en-US" sz="2800" dirty="0" smtClean="0"/>
              <a:t>Discourage pets from chasing them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1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adventure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371970" cy="3416300"/>
          </a:xfrm>
          <a:solidFill>
            <a:srgbClr val="FF99CC"/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Just remember, it’s all part of your Hawaiian adventure!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39" y="827360"/>
            <a:ext cx="4780182" cy="63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-Auditorium-Staging2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Auditorium-Staging22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 name="ion-Auditorium-Staging22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</TotalTime>
  <Words>117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Helvetica Light</vt:lpstr>
      <vt:lpstr>Wingdings 3</vt:lpstr>
      <vt:lpstr>Ion Boardroom</vt:lpstr>
      <vt:lpstr>Making Friends with Your House Gekkos</vt:lpstr>
      <vt:lpstr>What’s a gekko?</vt:lpstr>
      <vt:lpstr>Why make friends with a gecko?</vt:lpstr>
      <vt:lpstr>Meet Gary</vt:lpstr>
      <vt:lpstr>How we know he likes milk</vt:lpstr>
      <vt:lpstr>Take care of them</vt:lpstr>
      <vt:lpstr>Your adventure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 Name</dc:creator>
  <cp:lastModifiedBy>Your Name</cp:lastModifiedBy>
  <cp:revision>12</cp:revision>
  <dcterms:created xsi:type="dcterms:W3CDTF">2012-10-04T16:40:55Z</dcterms:created>
  <dcterms:modified xsi:type="dcterms:W3CDTF">2013-02-13T23:49:44Z</dcterms:modified>
</cp:coreProperties>
</file>