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" r="38285" b="4185"/>
          <a:stretch/>
        </p:blipFill>
        <p:spPr>
          <a:xfrm>
            <a:off x="6618739" y="-59960"/>
            <a:ext cx="5643215" cy="69254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0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4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8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543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61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52" r="32039"/>
          <a:stretch/>
        </p:blipFill>
        <p:spPr>
          <a:xfrm>
            <a:off x="4633228" y="-44970"/>
            <a:ext cx="7568765" cy="5381098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58140" y="637953"/>
            <a:ext cx="4040371" cy="361507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79" r="32576"/>
          <a:stretch/>
        </p:blipFill>
        <p:spPr>
          <a:xfrm>
            <a:off x="4633228" y="-29980"/>
            <a:ext cx="7508805" cy="5366108"/>
          </a:xfrm>
          <a:prstGeom prst="rect">
            <a:avLst/>
          </a:prstGeom>
          <a:blipFill dpi="0" rotWithShape="1">
            <a:blip r:embed="rId4">
              <a:alphaModFix amt="59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74002B-C07B-4432-A35B-366531DE0900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63F4-C0B0-4B06-887A-FFB594AE5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0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Flares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How do they affect us?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02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solar flare?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magnetic storm on the sun</a:t>
            </a:r>
          </a:p>
          <a:p>
            <a:r>
              <a:rPr lang="en-US" sz="2800" dirty="0" smtClean="0"/>
              <a:t>A large energy release</a:t>
            </a:r>
          </a:p>
          <a:p>
            <a:r>
              <a:rPr lang="en-US" sz="2800" dirty="0" smtClean="0"/>
              <a:t>A glow , then…</a:t>
            </a:r>
          </a:p>
          <a:p>
            <a:r>
              <a:rPr lang="en-US" sz="2800" dirty="0" smtClean="0"/>
              <a:t>A huge ejection into space</a:t>
            </a:r>
          </a:p>
          <a:p>
            <a:r>
              <a:rPr lang="en-US" sz="2800" dirty="0" smtClean="0"/>
              <a:t>Electrons, atoms, and ions</a:t>
            </a:r>
          </a:p>
          <a:p>
            <a:r>
              <a:rPr lang="en-US" sz="2800" dirty="0" smtClean="0"/>
              <a:t>X-rays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flares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Happen around sunspots</a:t>
            </a:r>
          </a:p>
          <a:p>
            <a:r>
              <a:rPr lang="en-US" sz="2800" dirty="0" smtClean="0"/>
              <a:t>Sunspots: Dark, cool spots on the sun</a:t>
            </a:r>
            <a:endParaRPr lang="en-US" sz="2800" dirty="0"/>
          </a:p>
          <a:p>
            <a:r>
              <a:rPr lang="en-US" sz="2800" dirty="0" smtClean="0"/>
              <a:t>Particle cloud reach earth in 2 days</a:t>
            </a:r>
          </a:p>
          <a:p>
            <a:r>
              <a:rPr lang="en-US" sz="2800" dirty="0" smtClean="0"/>
              <a:t>Occur in cycles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1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flares affect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Disrupt radio signals</a:t>
            </a:r>
          </a:p>
          <a:p>
            <a:r>
              <a:rPr lang="en-US" sz="2800" dirty="0" smtClean="0"/>
              <a:t>Disturb radar stations</a:t>
            </a:r>
          </a:p>
          <a:p>
            <a:r>
              <a:rPr lang="en-US" sz="2800" dirty="0" smtClean="0"/>
              <a:t>Can affect “cyberspace”</a:t>
            </a:r>
          </a:p>
          <a:p>
            <a:r>
              <a:rPr lang="en-US" sz="2800" dirty="0" smtClean="0"/>
              <a:t>Radiation storm can endanger astronauts</a:t>
            </a:r>
          </a:p>
          <a:p>
            <a:r>
              <a:rPr lang="en-US" sz="2800" dirty="0" smtClean="0"/>
              <a:t>Northern lights visible in more places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Ejection phase can disrupt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02" y="2052918"/>
            <a:ext cx="8946541" cy="419548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GPS systems</a:t>
            </a:r>
          </a:p>
          <a:p>
            <a:pPr lvl="1"/>
            <a:r>
              <a:rPr lang="en-US" sz="2800" dirty="0" smtClean="0"/>
              <a:t>Airline flights</a:t>
            </a:r>
          </a:p>
          <a:p>
            <a:pPr lvl="1"/>
            <a:r>
              <a:rPr lang="en-US" sz="2800" dirty="0" smtClean="0"/>
              <a:t>Satellite communications</a:t>
            </a:r>
          </a:p>
          <a:p>
            <a:pPr lvl="1"/>
            <a:r>
              <a:rPr lang="en-US" sz="2800" dirty="0" smtClean="0"/>
              <a:t>Cell </a:t>
            </a:r>
            <a:r>
              <a:rPr lang="en-US" sz="2800" dirty="0"/>
              <a:t>phones</a:t>
            </a:r>
          </a:p>
          <a:p>
            <a:pPr lvl="1"/>
            <a:r>
              <a:rPr lang="en-US" sz="2800" dirty="0"/>
              <a:t>Fuel pumps</a:t>
            </a:r>
          </a:p>
          <a:p>
            <a:pPr lvl="1"/>
            <a:r>
              <a:rPr lang="en-US" sz="2800" dirty="0"/>
              <a:t>Computerized cars controls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6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Financial transactions</a:t>
            </a:r>
          </a:p>
          <a:p>
            <a:r>
              <a:rPr lang="en-US" sz="2800" dirty="0" smtClean="0"/>
              <a:t>Electrical grid power surges</a:t>
            </a:r>
          </a:p>
          <a:p>
            <a:r>
              <a:rPr lang="en-US" sz="2800" dirty="0" smtClean="0"/>
              <a:t>Blow </a:t>
            </a:r>
            <a:r>
              <a:rPr lang="en-US" sz="2800" smtClean="0"/>
              <a:t>out transformers</a:t>
            </a:r>
            <a:endParaRPr lang="en-US" sz="2800" dirty="0" smtClean="0"/>
          </a:p>
          <a:p>
            <a:r>
              <a:rPr lang="en-US" sz="2800" dirty="0" smtClean="0"/>
              <a:t>Equipment is hard to replace</a:t>
            </a:r>
          </a:p>
          <a:p>
            <a:r>
              <a:rPr lang="en-US" sz="2800" dirty="0" smtClean="0"/>
              <a:t>Safety of ships at sea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9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18" y="0"/>
            <a:ext cx="9876957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21" y="452718"/>
            <a:ext cx="9404723" cy="1400530"/>
          </a:xfrm>
        </p:spPr>
        <p:txBody>
          <a:bodyPr/>
          <a:lstStyle/>
          <a:p>
            <a:r>
              <a:rPr lang="en-US" dirty="0" smtClean="0"/>
              <a:t>The 1859 solar flare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23" y="2052918"/>
            <a:ext cx="549235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Called the “Carrington Event”</a:t>
            </a:r>
          </a:p>
          <a:p>
            <a:r>
              <a:rPr lang="en-US" sz="2800" dirty="0" smtClean="0"/>
              <a:t>Telegraphs stopped working</a:t>
            </a:r>
          </a:p>
          <a:p>
            <a:r>
              <a:rPr lang="en-US" sz="2800" dirty="0" smtClean="0"/>
              <a:t>Northern lights visible in Italy, Cuba, and Hawai‘i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01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watch them from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visible with home telescopes</a:t>
            </a:r>
          </a:p>
          <a:p>
            <a:r>
              <a:rPr lang="en-US" sz="2800" dirty="0"/>
              <a:t>Or even with these </a:t>
            </a:r>
            <a:r>
              <a:rPr lang="en-US" sz="2800" dirty="0" smtClean="0"/>
              <a:t>telescopes</a:t>
            </a:r>
          </a:p>
          <a:p>
            <a:r>
              <a:rPr lang="en-US" sz="2800" dirty="0" smtClean="0"/>
              <a:t>Only high-powered professional telescopes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176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Solar Flares</vt:lpstr>
      <vt:lpstr>What is a solar flare?</vt:lpstr>
      <vt:lpstr>More about flares</vt:lpstr>
      <vt:lpstr>How do flares affect earth?</vt:lpstr>
      <vt:lpstr>Ejection phase can disrupt </vt:lpstr>
      <vt:lpstr>Satellite communications</vt:lpstr>
      <vt:lpstr>The 1859 solar flare </vt:lpstr>
      <vt:lpstr>Can we watch them from earth?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 Name</dc:creator>
  <cp:lastModifiedBy>Your Name</cp:lastModifiedBy>
  <cp:revision>27</cp:revision>
  <dcterms:created xsi:type="dcterms:W3CDTF">2012-10-05T13:59:17Z</dcterms:created>
  <dcterms:modified xsi:type="dcterms:W3CDTF">2013-02-13T22:01:20Z</dcterms:modified>
</cp:coreProperties>
</file>