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8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3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5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6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9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3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6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0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6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95553-7926-49B3-AF83-B0C30963497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331D1-3E5B-44FE-85AF-2CB2AB36E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Computers </a:t>
            </a:r>
            <a:r>
              <a:rPr lang="en-US" dirty="0" smtClean="0"/>
              <a:t>for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Serving a community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6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and store computer parts</a:t>
            </a:r>
          </a:p>
          <a:p>
            <a:r>
              <a:rPr lang="en-US" dirty="0" smtClean="0"/>
              <a:t>Reassemble workable computers</a:t>
            </a:r>
          </a:p>
          <a:p>
            <a:r>
              <a:rPr lang="en-US" dirty="0" smtClean="0"/>
              <a:t>Supply computers to homeless shelters</a:t>
            </a:r>
          </a:p>
          <a:p>
            <a:r>
              <a:rPr lang="en-US" dirty="0" smtClean="0"/>
              <a:t>Supply training to shelter staff</a:t>
            </a:r>
          </a:p>
          <a:p>
            <a:r>
              <a:rPr lang="en-US" dirty="0" smtClean="0"/>
              <a:t>Offer computer repair internships to the homeless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5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Computer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Bulletin board postings</a:t>
            </a:r>
          </a:p>
          <a:p>
            <a:r>
              <a:rPr lang="en-US" dirty="0" smtClean="0"/>
              <a:t>Website</a:t>
            </a:r>
          </a:p>
          <a:p>
            <a:r>
              <a:rPr lang="en-US" dirty="0" smtClean="0"/>
              <a:t>Contact town recyclers</a:t>
            </a:r>
          </a:p>
          <a:p>
            <a:r>
              <a:rPr lang="en-US" dirty="0" smtClean="0"/>
              <a:t>Contact computer dealers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Assembling Our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olunteer computer professionals </a:t>
            </a:r>
          </a:p>
          <a:p>
            <a:r>
              <a:rPr lang="en-US" dirty="0" smtClean="0"/>
              <a:t>Volunteer past clients</a:t>
            </a:r>
          </a:p>
          <a:p>
            <a:r>
              <a:rPr lang="en-US" dirty="0" smtClean="0"/>
              <a:t>Donated warehouse and workspace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5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warehouse</a:t>
            </a:r>
          </a:p>
          <a:p>
            <a:r>
              <a:rPr lang="en-US" dirty="0" smtClean="0"/>
              <a:t>Administrative position</a:t>
            </a:r>
          </a:p>
          <a:p>
            <a:r>
              <a:rPr lang="en-US" dirty="0" smtClean="0"/>
              <a:t>Accounting and inventory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5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skills to an underemployed population</a:t>
            </a:r>
          </a:p>
          <a:p>
            <a:r>
              <a:rPr lang="en-US" dirty="0" smtClean="0"/>
              <a:t>Reduce homelessness</a:t>
            </a:r>
          </a:p>
          <a:p>
            <a:r>
              <a:rPr lang="en-US" dirty="0" smtClean="0"/>
              <a:t>Increase community involvement</a:t>
            </a:r>
          </a:p>
          <a:p>
            <a:r>
              <a:rPr lang="en-US" dirty="0" smtClean="0"/>
              <a:t>Raise the employment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3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Computers for You</vt:lpstr>
      <vt:lpstr>How We Work</vt:lpstr>
      <vt:lpstr>Getting Computer Parts</vt:lpstr>
      <vt:lpstr>Assembling Our Computers</vt:lpstr>
      <vt:lpstr>What We Need</vt:lpstr>
      <vt:lpstr>Our Proposal</vt:lpstr>
      <vt:lpstr>Benefits to the Community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 You</dc:title>
  <dc:creator>Mary B Clemens</dc:creator>
  <cp:lastModifiedBy>Mary B Clemens</cp:lastModifiedBy>
  <cp:revision>6</cp:revision>
  <dcterms:created xsi:type="dcterms:W3CDTF">2012-09-19T16:26:55Z</dcterms:created>
  <dcterms:modified xsi:type="dcterms:W3CDTF">2012-09-19T16:44:55Z</dcterms:modified>
</cp:coreProperties>
</file>