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57" r:id="rId7"/>
    <p:sldId id="262" r:id="rId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10/6/2012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67467" y="-5249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9" name="Picture 18" descr="HD-PanelContent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2" name="Picture 21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20" name="Picture 19" descr="HD-PanelContent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3" name="Picture 22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50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21" name="Picture 20" descr="HD-PanelContent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6" name="Picture 25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 smtClean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 smtClean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187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8" name="Picture 17" descr="HD-PanelContent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1" name="Picture 20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4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22" name="Picture 21" descr="HD-PanelContent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5" name="Picture 24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95402" y="3640667"/>
            <a:ext cx="9609668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 b="0" cap="none" dirty="0" smtClean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Trebuchet M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 smtClean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 smtClean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354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21" name="Picture 20" descr="HD-PanelContent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4" name="Picture 23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95401" y="3632200"/>
            <a:ext cx="960967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800" b="0" cap="none" dirty="0" smtClean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Trebuchet M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356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20" name="Picture 19" descr="HD-PanelContent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3" name="Picture 22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7" name="Picture 16" descr="HD-PanelContent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3" name="Picture 22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7" name="Picture 6" descr="HD-PanelContent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20" name="Picture 19" descr="HD-PanelContent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3" name="Picture 22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21" name="Picture 20" descr="HD-PanelContent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4" name="Picture 23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556931"/>
            <a:ext cx="4722812" cy="3318936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70" y="2556931"/>
            <a:ext cx="4715930" cy="3318935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23" name="Picture 22" descr="HD-PanelContent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6" name="Picture 25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268" y="2658533"/>
            <a:ext cx="443494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22812" cy="2632605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3191" y="2667000"/>
            <a:ext cx="4443409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5930" cy="2632605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9" name="Picture 18" descr="HD-PanelContent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2" name="Picture 21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4" name="Picture 13" descr="HD-PanelContent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7" name="Picture 16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8" name="Picture 17" descr="HD-PanelContent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1" name="Picture 20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8" name="Picture 17" descr="HD-PanelContent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3" name="Picture 22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6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Best Table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best comfort food in Centerville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Appealing Appetizers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Cheese puffs</a:t>
            </a:r>
          </a:p>
          <a:p>
            <a:r>
              <a:rPr lang="en-US" dirty="0" smtClean="0"/>
              <a:t>Stuffed cherry tomatoes</a:t>
            </a:r>
          </a:p>
          <a:p>
            <a:r>
              <a:rPr lang="en-US" dirty="0" smtClean="0"/>
              <a:t>Marinated mushrooms</a:t>
            </a:r>
          </a:p>
          <a:p>
            <a:r>
              <a:rPr lang="en-US" dirty="0" smtClean="0"/>
              <a:t>Mini spinach pies</a:t>
            </a:r>
          </a:p>
          <a:p>
            <a:r>
              <a:rPr lang="en-US" dirty="0"/>
              <a:t>Breads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3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Comfort Food Main Dishes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Soups</a:t>
            </a:r>
          </a:p>
          <a:p>
            <a:r>
              <a:rPr lang="en-US" dirty="0" smtClean="0"/>
              <a:t>Stews</a:t>
            </a:r>
          </a:p>
          <a:p>
            <a:r>
              <a:rPr lang="en-US" dirty="0" smtClean="0"/>
              <a:t>Steaks and chops</a:t>
            </a:r>
          </a:p>
          <a:p>
            <a:r>
              <a:rPr lang="en-US" dirty="0" smtClean="0"/>
              <a:t>Hearty vegetables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Warming Side Dishes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Corn pudding</a:t>
            </a:r>
          </a:p>
          <a:p>
            <a:r>
              <a:rPr lang="en-US" dirty="0" smtClean="0"/>
              <a:t>Savory bread pudding</a:t>
            </a:r>
          </a:p>
          <a:p>
            <a:r>
              <a:rPr lang="en-US" dirty="0" smtClean="0"/>
              <a:t>Veggie terrine</a:t>
            </a:r>
          </a:p>
          <a:p>
            <a:r>
              <a:rPr lang="en-US" dirty="0" smtClean="0"/>
              <a:t>Warm potato salad with bacon</a:t>
            </a:r>
          </a:p>
          <a:p>
            <a:r>
              <a:rPr lang="en-US" dirty="0" smtClean="0"/>
              <a:t>Cauliflower puree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Delicious Desserts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Apple pie with ice cream</a:t>
            </a:r>
          </a:p>
          <a:p>
            <a:r>
              <a:rPr lang="en-US" dirty="0" smtClean="0"/>
              <a:t>Maple bread pudding</a:t>
            </a:r>
          </a:p>
          <a:p>
            <a:r>
              <a:rPr lang="en-US" dirty="0" smtClean="0"/>
              <a:t>Brownies with chocolate sauce</a:t>
            </a:r>
          </a:p>
          <a:p>
            <a:r>
              <a:rPr lang="en-US" smtClean="0"/>
              <a:t>Pumpkin pie </a:t>
            </a:r>
            <a:r>
              <a:rPr lang="en-US" dirty="0" smtClean="0"/>
              <a:t>with whipped cream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Breakfast</a:t>
            </a:r>
          </a:p>
          <a:p>
            <a:r>
              <a:rPr lang="en-US" sz="3200" dirty="0" smtClean="0"/>
              <a:t>Lunch</a:t>
            </a:r>
          </a:p>
          <a:p>
            <a:r>
              <a:rPr lang="en-US" sz="3200" dirty="0" smtClean="0"/>
              <a:t>Dinner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7555361"/>
              </p:ext>
            </p:extLst>
          </p:nvPr>
        </p:nvGraphicFramePr>
        <p:xfrm>
          <a:off x="4098470" y="2557463"/>
          <a:ext cx="6798130" cy="328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9065"/>
                <a:gridCol w="3399065"/>
              </a:tblGrid>
              <a:tr h="7812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Days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Hours</a:t>
                      </a:r>
                      <a:endParaRPr lang="en-US" sz="2800" dirty="0"/>
                    </a:p>
                  </a:txBody>
                  <a:tcPr/>
                </a:tc>
              </a:tr>
              <a:tr h="7812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Tuesday– Thursday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11 a.m. – 10 p.m.</a:t>
                      </a:r>
                      <a:endParaRPr lang="en-US" sz="2800" dirty="0"/>
                    </a:p>
                  </a:txBody>
                  <a:tcPr/>
                </a:tc>
              </a:tr>
              <a:tr h="7812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Friday, Saturday, Sunday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</a:t>
                      </a:r>
                      <a:r>
                        <a:rPr lang="en-US" sz="2800" baseline="0" dirty="0" smtClean="0"/>
                        <a:t> a.m. – 11 p.m.</a:t>
                      </a:r>
                      <a:endParaRPr lang="en-US" sz="2800" dirty="0"/>
                    </a:p>
                  </a:txBody>
                  <a:tcPr/>
                </a:tc>
              </a:tr>
              <a:tr h="7812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Monday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Closed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9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814911"/>
            <a:ext cx="9601196" cy="3785811"/>
          </a:xfrm>
        </p:spPr>
        <p:txBody>
          <a:bodyPr>
            <a:normAutofit/>
          </a:bodyPr>
          <a:lstStyle/>
          <a:p>
            <a:r>
              <a:rPr lang="en-US" dirty="0" smtClean="0"/>
              <a:t>Your table is</a:t>
            </a:r>
            <a:br>
              <a:rPr lang="en-US" dirty="0" smtClean="0"/>
            </a:br>
            <a:r>
              <a:rPr lang="en-US" dirty="0" smtClean="0"/>
              <a:t>The Best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 Oa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 Oak">
      <a:majorFont>
        <a:latin typeface="Garamond" panose="02020404030301010803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 Oa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103</Words>
  <Application>Microsoft Office PowerPoint</Application>
  <PresentationFormat>Custom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Trebuchet MS</vt:lpstr>
      <vt:lpstr>Organic</vt:lpstr>
      <vt:lpstr>The Best Table</vt:lpstr>
      <vt:lpstr>Appealing Appetizers</vt:lpstr>
      <vt:lpstr>Comfort Food Main Dishes</vt:lpstr>
      <vt:lpstr>Warming Side Dishes</vt:lpstr>
      <vt:lpstr>Delicious Desserts</vt:lpstr>
      <vt:lpstr>The Basics</vt:lpstr>
      <vt:lpstr>Your table is The Best Table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Best Table</dc:title>
  <dc:creator>Your Name</dc:creator>
  <cp:lastModifiedBy>Your Name</cp:lastModifiedBy>
  <cp:revision>5</cp:revision>
  <dcterms:created xsi:type="dcterms:W3CDTF">2012-10-06T18:50:33Z</dcterms:created>
  <dcterms:modified xsi:type="dcterms:W3CDTF">2012-10-06T19:43:06Z</dcterms:modified>
</cp:coreProperties>
</file>