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40CFD-1DE5-4442-A2F2-C4AE1E9F33C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A39E5-D8F4-4B43-B105-1B44D4E07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0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4591-47D6-4DE9-AFA9-B7452ACD741C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Tour the World Travel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8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4591-47D6-4DE9-AFA9-B7452ACD741C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Tour the World Travel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4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65298" y="3520892"/>
            <a:ext cx="349520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06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23290" y="4538132"/>
            <a:ext cx="104241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780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7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14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4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5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9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069358-B1B6-4375-A24D-6267398109AF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7ADA-F864-4612-B4AE-F6C8357E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1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83880" cy="4379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0822" y="1870541"/>
            <a:ext cx="5056687" cy="1627714"/>
          </a:xfrm>
        </p:spPr>
        <p:txBody>
          <a:bodyPr/>
          <a:lstStyle/>
          <a:p>
            <a:r>
              <a:rPr lang="en-US" b="1" dirty="0" smtClean="0"/>
              <a:t>Tour Alaska!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010" y="4966143"/>
            <a:ext cx="9144000" cy="1655762"/>
          </a:xfrm>
        </p:spPr>
        <p:txBody>
          <a:bodyPr/>
          <a:lstStyle/>
          <a:p>
            <a:r>
              <a:rPr lang="en-US" sz="2800" b="1" dirty="0" smtClean="0"/>
              <a:t>Tour the World Travel Agency</a:t>
            </a:r>
          </a:p>
          <a:p>
            <a:r>
              <a:rPr lang="en-US" dirty="0" smtClean="0"/>
              <a:t>Your Guide to Beauty and Adventure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2016 Tour Dates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July 10-18: The Explorer</a:t>
            </a:r>
          </a:p>
          <a:p>
            <a:pPr lvl="1"/>
            <a:r>
              <a:rPr lang="en-US" dirty="0" smtClean="0"/>
              <a:t>Seattle </a:t>
            </a:r>
            <a:r>
              <a:rPr lang="en-US" dirty="0"/>
              <a:t>–</a:t>
            </a:r>
            <a:r>
              <a:rPr lang="en-US" dirty="0" smtClean="0"/>
              <a:t> Vancouver – Glacier Bay – Skagway – Juneau - Ketchikan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August</a:t>
            </a:r>
            <a:r>
              <a:rPr lang="en-US" b="1" dirty="0" smtClean="0">
                <a:solidFill>
                  <a:schemeClr val="tx1"/>
                </a:solidFill>
              </a:rPr>
              <a:t> 3-10: Off the Beaten Path</a:t>
            </a:r>
          </a:p>
          <a:p>
            <a:pPr lvl="1"/>
            <a:r>
              <a:rPr lang="en-US" dirty="0" smtClean="0"/>
              <a:t>Seattle – Vancouver – Skagway – College Fjord – Whittier – Anchorage – Denali National Park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August 20-28: Denali Special</a:t>
            </a:r>
          </a:p>
          <a:p>
            <a:pPr lvl="1"/>
            <a:r>
              <a:rPr lang="en-US" dirty="0" smtClean="0"/>
              <a:t>Seattle – Whittier </a:t>
            </a:r>
            <a:r>
              <a:rPr lang="en-US" dirty="0"/>
              <a:t>–</a:t>
            </a:r>
            <a:r>
              <a:rPr lang="en-US" dirty="0" smtClean="0"/>
              <a:t> Anchorage – </a:t>
            </a:r>
            <a:r>
              <a:rPr lang="en-US" dirty="0" err="1" smtClean="0"/>
              <a:t>Talkeetna</a:t>
            </a:r>
            <a:r>
              <a:rPr lang="en-US" dirty="0" smtClean="0"/>
              <a:t> – Denali National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 to Seattle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book your travel to Seattle</a:t>
            </a:r>
          </a:p>
          <a:p>
            <a:r>
              <a:rPr lang="en-US" dirty="0" smtClean="0"/>
              <a:t>Airline of your choice</a:t>
            </a:r>
          </a:p>
          <a:p>
            <a:r>
              <a:rPr lang="en-US" dirty="0" smtClean="0"/>
              <a:t>Transportation provided from airport to docks</a:t>
            </a:r>
          </a:p>
          <a:p>
            <a:r>
              <a:rPr lang="en-US" dirty="0" smtClean="0"/>
              <a:t>Easy transfer to ship</a:t>
            </a:r>
          </a:p>
          <a:p>
            <a:r>
              <a:rPr lang="en-US" dirty="0" smtClean="0"/>
              <a:t>Welcome reception provided on deck at departure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Whale Watching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 excursions</a:t>
            </a:r>
          </a:p>
          <a:p>
            <a:r>
              <a:rPr lang="en-US" dirty="0" smtClean="0"/>
              <a:t>Humpback whale summer displays</a:t>
            </a:r>
          </a:p>
          <a:p>
            <a:r>
              <a:rPr lang="en-US" dirty="0" smtClean="0"/>
              <a:t>See rare </a:t>
            </a:r>
            <a:r>
              <a:rPr lang="en-US" dirty="0" err="1" smtClean="0"/>
              <a:t>bubblenet</a:t>
            </a:r>
            <a:r>
              <a:rPr lang="en-US" dirty="0" smtClean="0"/>
              <a:t> feeding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Glaciers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Margerie</a:t>
            </a:r>
            <a:r>
              <a:rPr lang="en-US" dirty="0" smtClean="0"/>
              <a:t> Glacier</a:t>
            </a:r>
          </a:p>
          <a:p>
            <a:r>
              <a:rPr lang="en-US" dirty="0" smtClean="0"/>
              <a:t>Mendenhall Glacier</a:t>
            </a:r>
          </a:p>
          <a:p>
            <a:r>
              <a:rPr lang="en-US" dirty="0" smtClean="0"/>
              <a:t>Gilman Glacier</a:t>
            </a:r>
          </a:p>
          <a:p>
            <a:r>
              <a:rPr lang="en-US" dirty="0" smtClean="0"/>
              <a:t>Johns Hopkins Glacier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know Alaska</a:t>
            </a:r>
          </a:p>
          <a:p>
            <a:r>
              <a:rPr lang="en-US" sz="3200" dirty="0" smtClean="0"/>
              <a:t>25-year history in the business</a:t>
            </a:r>
          </a:p>
          <a:p>
            <a:r>
              <a:rPr lang="en-US" sz="3200" dirty="0" smtClean="0"/>
              <a:t>Certified guides</a:t>
            </a:r>
          </a:p>
          <a:p>
            <a:r>
              <a:rPr lang="en-US" sz="3200" dirty="0" smtClean="0"/>
              <a:t>Customizable tours</a:t>
            </a:r>
          </a:p>
          <a:p>
            <a:r>
              <a:rPr lang="en-US" sz="3200" dirty="0" smtClean="0"/>
              <a:t>Read our reviews</a:t>
            </a:r>
          </a:p>
          <a:p>
            <a:r>
              <a:rPr lang="en-US" sz="3200" dirty="0" smtClean="0"/>
              <a:t>Top rated by Tour Rating Service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Tour the World Travel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9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team is happy to answer any questions you may have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Tour the World Travel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 Dark">
  <a:themeElements>
    <a:clrScheme name="Office D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Dark" id="{D39323B7-B2D6-4C10-818B-A5CD4ACE85BD}" vid="{CD7A800B-DAA4-4922-82E0-EB661BA8B8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Dark</Template>
  <TotalTime>80</TotalTime>
  <Words>180</Words>
  <Application>Microsoft Office PowerPoint</Application>
  <PresentationFormat>Widescreen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 2</vt:lpstr>
      <vt:lpstr>Office Theme Dark</vt:lpstr>
      <vt:lpstr>Tour Alaska!</vt:lpstr>
      <vt:lpstr>2016 Tour Dates</vt:lpstr>
      <vt:lpstr>Fly to Seattle</vt:lpstr>
      <vt:lpstr>Whale Watching</vt:lpstr>
      <vt:lpstr>Glaciers</vt:lpstr>
      <vt:lpstr>Our History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Alaska!</dc:title>
  <dc:creator>Your Name</dc:creator>
  <cp:lastModifiedBy>Your Name</cp:lastModifiedBy>
  <cp:revision>8</cp:revision>
  <dcterms:created xsi:type="dcterms:W3CDTF">2012-10-06T15:36:12Z</dcterms:created>
  <dcterms:modified xsi:type="dcterms:W3CDTF">2012-10-06T18:32:27Z</dcterms:modified>
</cp:coreProperties>
</file>