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B59B-4CF6-465D-A3C7-0F57C7486C03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33FA-58C8-4BB5-9F2C-5E295E1C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7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B59B-4CF6-465D-A3C7-0F57C7486C03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33FA-58C8-4BB5-9F2C-5E295E1C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2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B59B-4CF6-465D-A3C7-0F57C7486C03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33FA-58C8-4BB5-9F2C-5E295E1C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16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B59B-4CF6-465D-A3C7-0F57C7486C03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33FA-58C8-4BB5-9F2C-5E295E1C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0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B59B-4CF6-465D-A3C7-0F57C7486C03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33FA-58C8-4BB5-9F2C-5E295E1C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14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B59B-4CF6-465D-A3C7-0F57C7486C03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33FA-58C8-4BB5-9F2C-5E295E1C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B59B-4CF6-465D-A3C7-0F57C7486C03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33FA-58C8-4BB5-9F2C-5E295E1C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3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B59B-4CF6-465D-A3C7-0F57C7486C03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33FA-58C8-4BB5-9F2C-5E295E1C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7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B59B-4CF6-465D-A3C7-0F57C7486C03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33FA-58C8-4BB5-9F2C-5E295E1C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7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B59B-4CF6-465D-A3C7-0F57C7486C03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33FA-58C8-4BB5-9F2C-5E295E1C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7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B59B-4CF6-465D-A3C7-0F57C7486C03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33FA-58C8-4BB5-9F2C-5E295E1C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2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8B59B-4CF6-465D-A3C7-0F57C7486C03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C33FA-58C8-4BB5-9F2C-5E295E1C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6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Cooking Classes at</a:t>
            </a:r>
            <a:br>
              <a:rPr lang="en-US" dirty="0" smtClean="0"/>
            </a:br>
            <a:r>
              <a:rPr lang="en-US" dirty="0" smtClean="0"/>
              <a:t>Back In Shape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78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cooking classes?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5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Low Fat </a:t>
            </a:r>
            <a:r>
              <a:rPr lang="en-US" dirty="0" smtClean="0"/>
              <a:t>and High Taste</a:t>
            </a:r>
          </a:p>
          <a:p>
            <a:r>
              <a:rPr lang="en-US" dirty="0" smtClean="0"/>
              <a:t>Low-Cholesterol Foods</a:t>
            </a:r>
          </a:p>
          <a:p>
            <a:r>
              <a:rPr lang="en-US" dirty="0" smtClean="0"/>
              <a:t>Who Needs Butter?</a:t>
            </a:r>
          </a:p>
          <a:p>
            <a:r>
              <a:rPr lang="en-US" dirty="0" smtClean="0"/>
              <a:t>Naturally Healthy Ethnic Foods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60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Join Us!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89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27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Cooking Classes at Back In Shape</vt:lpstr>
      <vt:lpstr>Why cooking classes?</vt:lpstr>
      <vt:lpstr>Our Classes</vt:lpstr>
      <vt:lpstr>Join Us!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Cookin</dc:title>
  <dc:creator>Mary B Clemens</dc:creator>
  <cp:lastModifiedBy>Mary B Clemens</cp:lastModifiedBy>
  <cp:revision>8</cp:revision>
  <dcterms:created xsi:type="dcterms:W3CDTF">2012-09-19T03:32:51Z</dcterms:created>
  <dcterms:modified xsi:type="dcterms:W3CDTF">2012-09-19T14:11:58Z</dcterms:modified>
</cp:coreProperties>
</file>