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8BB2FF"/>
    <a:srgbClr val="1449A0"/>
    <a:srgbClr val="256EFF"/>
    <a:srgbClr val="113E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63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37004-3117-453C-AF82-8FCB8E56F52B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C40C7A-317F-4257-968C-DEB8AE219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1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40C7A-317F-4257-968C-DEB8AE2192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99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D235-C802-4823-B976-7EA6F0CB3134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C4A9-099D-4974-9684-A6FC0822E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86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D235-C802-4823-B976-7EA6F0CB3134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C4A9-099D-4974-9684-A6FC0822E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221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D235-C802-4823-B976-7EA6F0CB3134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C4A9-099D-4974-9684-A6FC0822E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8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D235-C802-4823-B976-7EA6F0CB3134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C4A9-099D-4974-9684-A6FC0822E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709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D235-C802-4823-B976-7EA6F0CB3134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C4A9-099D-4974-9684-A6FC0822E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76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D235-C802-4823-B976-7EA6F0CB3134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C4A9-099D-4974-9684-A6FC0822E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81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D235-C802-4823-B976-7EA6F0CB3134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C4A9-099D-4974-9684-A6FC0822E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19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D235-C802-4823-B976-7EA6F0CB3134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C4A9-099D-4974-9684-A6FC0822E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23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D235-C802-4823-B976-7EA6F0CB3134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C4A9-099D-4974-9684-A6FC0822E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425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D235-C802-4823-B976-7EA6F0CB3134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C4A9-099D-4974-9684-A6FC0822E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40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D235-C802-4823-B976-7EA6F0CB3134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C4A9-099D-4974-9684-A6FC0822E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46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AD235-C802-4823-B976-7EA6F0CB3134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1C4A9-099D-4974-9684-A6FC0822E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75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1 Office Fundamentals\Unit O\Unit O Au2\TreetrunkMarkerSMALL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50000"/>
                    </a14:imgEffect>
                    <a14:imgEffect>
                      <a14:colorTemperature colorTemp="53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6595" r="39625" b="6250"/>
          <a:stretch/>
        </p:blipFill>
        <p:spPr bwMode="auto">
          <a:xfrm>
            <a:off x="0" y="-43750"/>
            <a:ext cx="9144000" cy="690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1676400" y="1371600"/>
            <a:ext cx="9144000" cy="4572000"/>
          </a:xfrm>
        </p:spPr>
        <p:txBody>
          <a:bodyPr>
            <a:noAutofit/>
          </a:bodyPr>
          <a:lstStyle/>
          <a:p>
            <a:pPr marL="2452688" indent="-2909888">
              <a:lnSpc>
                <a:spcPts val="15000"/>
              </a:lnSpc>
            </a:pPr>
            <a:r>
              <a:rPr lang="en-US" sz="13800" dirty="0" smtClean="0">
                <a:solidFill>
                  <a:srgbClr val="003300"/>
                </a:solidFill>
                <a:latin typeface="Impact" panose="020B0806030902050204" pitchFamily="34" charset="0"/>
              </a:rPr>
              <a:t>Outdoor </a:t>
            </a:r>
            <a:br>
              <a:rPr lang="en-US" sz="13800" dirty="0" smtClean="0">
                <a:solidFill>
                  <a:srgbClr val="003300"/>
                </a:solidFill>
                <a:latin typeface="Impact" panose="020B0806030902050204" pitchFamily="34" charset="0"/>
              </a:rPr>
            </a:br>
            <a:r>
              <a:rPr lang="en-US" sz="13800" dirty="0" smtClean="0">
                <a:solidFill>
                  <a:srgbClr val="003300"/>
                </a:solidFill>
                <a:latin typeface="Impact" panose="020B0806030902050204" pitchFamily="34" charset="0"/>
              </a:rPr>
              <a:t>Designs</a:t>
            </a:r>
            <a:endParaRPr lang="en-US" sz="13800" dirty="0">
              <a:solidFill>
                <a:srgbClr val="00330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14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Impact</vt:lpstr>
      <vt:lpstr>Office Theme</vt:lpstr>
      <vt:lpstr>Outdoor  Designs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2012-10-14T15:19:20Z</dcterms:created>
  <dcterms:modified xsi:type="dcterms:W3CDTF">2012-11-08T01:41:20Z</dcterms:modified>
</cp:coreProperties>
</file>