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016B0-5880-47BB-A5BF-AE0455F6C6E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DD05D-CBD0-4F82-A42E-49CE673FA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0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3520892"/>
            <a:ext cx="8229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23290" y="4538132"/>
            <a:ext cx="104241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Dog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Keeping Your Dog Safe from 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strong fencing</a:t>
            </a:r>
          </a:p>
          <a:p>
            <a:r>
              <a:rPr lang="en-US" dirty="0" smtClean="0"/>
              <a:t>Protect your dog from extreme heat</a:t>
            </a:r>
          </a:p>
          <a:p>
            <a:r>
              <a:rPr lang="en-US" dirty="0" smtClean="0"/>
              <a:t>Walk your dog early or late in the day</a:t>
            </a:r>
          </a:p>
          <a:p>
            <a:r>
              <a:rPr lang="en-US" dirty="0" smtClean="0"/>
              <a:t>Don’t put the dog in the back of a pickup truck</a:t>
            </a:r>
          </a:p>
          <a:p>
            <a:r>
              <a:rPr lang="en-US" dirty="0" smtClean="0"/>
              <a:t>Use a leash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</a:t>
            </a:r>
            <a:r>
              <a:rPr lang="en-US" dirty="0" smtClean="0"/>
              <a:t>gates to protect the dog from dangerous areas</a:t>
            </a:r>
          </a:p>
          <a:p>
            <a:r>
              <a:rPr lang="en-US" dirty="0" smtClean="0"/>
              <a:t>Keep vet and pet hospital numbers handy</a:t>
            </a:r>
          </a:p>
          <a:p>
            <a:r>
              <a:rPr lang="en-US" dirty="0" smtClean="0"/>
              <a:t>Keep a doggie first aid kit</a:t>
            </a:r>
          </a:p>
          <a:p>
            <a:r>
              <a:rPr lang="en-US" dirty="0" smtClean="0"/>
              <a:t>Puppy-proof </a:t>
            </a:r>
            <a:r>
              <a:rPr lang="en-US" dirty="0" smtClean="0"/>
              <a:t>your </a:t>
            </a:r>
            <a:r>
              <a:rPr lang="en-US" dirty="0" smtClean="0"/>
              <a:t>home</a:t>
            </a:r>
            <a:endParaRPr lang="en-US" dirty="0" smtClean="0"/>
          </a:p>
          <a:p>
            <a:r>
              <a:rPr lang="en-US" dirty="0" smtClean="0"/>
              <a:t>Teach children to be careful around your dog</a:t>
            </a:r>
          </a:p>
          <a:p>
            <a:r>
              <a:rPr lang="en-US" dirty="0" smtClean="0"/>
              <a:t>Don’t leave small items around they might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While Traveling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leave the dog loose in the car</a:t>
            </a:r>
          </a:p>
          <a:p>
            <a:r>
              <a:rPr lang="en-US" dirty="0" smtClean="0"/>
              <a:t>Use a dog harness</a:t>
            </a:r>
          </a:p>
          <a:p>
            <a:r>
              <a:rPr lang="en-US" dirty="0" smtClean="0"/>
              <a:t>Or a portable crate</a:t>
            </a:r>
          </a:p>
          <a:p>
            <a:r>
              <a:rPr lang="en-US" dirty="0" smtClean="0"/>
              <a:t>Get your dog used to the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Dogs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diet to avoid obesity</a:t>
            </a:r>
          </a:p>
          <a:p>
            <a:r>
              <a:rPr lang="en-US" dirty="0" smtClean="0"/>
              <a:t>Ensure nutritional needs are met</a:t>
            </a:r>
          </a:p>
          <a:p>
            <a:r>
              <a:rPr lang="en-US" dirty="0" smtClean="0"/>
              <a:t>Give enough exercise</a:t>
            </a:r>
          </a:p>
          <a:p>
            <a:r>
              <a:rPr lang="en-US" dirty="0" smtClean="0"/>
              <a:t>Avoid feeding chocolate, raisins, grapes</a:t>
            </a:r>
          </a:p>
          <a:p>
            <a:r>
              <a:rPr lang="en-US" dirty="0" smtClean="0"/>
              <a:t>Avoid chew treats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 Dark">
  <a:themeElements>
    <a:clrScheme name="Office D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Dark" id="{D39323B7-B2D6-4C10-818B-A5CD4ACE85BD}" vid="{CD7A800B-DAA4-4922-82E0-EB661BA8B8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Dark</Template>
  <TotalTime>255</TotalTime>
  <Words>136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 2</vt:lpstr>
      <vt:lpstr>Office Theme Dark</vt:lpstr>
      <vt:lpstr>Dog Safety</vt:lpstr>
      <vt:lpstr>Outdoor Safety</vt:lpstr>
      <vt:lpstr>Indoor Safety</vt:lpstr>
      <vt:lpstr>Safety While Traveling </vt:lpstr>
      <vt:lpstr>Healthy Dogs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Name</dc:creator>
  <cp:lastModifiedBy>Your Name</cp:lastModifiedBy>
  <cp:revision>15</cp:revision>
  <dcterms:created xsi:type="dcterms:W3CDTF">2012-10-06T21:08:57Z</dcterms:created>
  <dcterms:modified xsi:type="dcterms:W3CDTF">2012-10-29T01:44:47Z</dcterms:modified>
</cp:coreProperties>
</file>