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10/14/2012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Theater </a:t>
            </a:r>
            <a:r>
              <a:rPr lang="en-US" dirty="0" err="1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TechS</a:t>
            </a:r>
            <a:endParaRPr lang="en-US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Opening Night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6077">
            <a:off x="3913088" y="1600091"/>
            <a:ext cx="3286029" cy="2469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Consolas</vt:lpstr>
      <vt:lpstr>Corbel</vt:lpstr>
      <vt:lpstr>Wingdings</vt:lpstr>
      <vt:lpstr>Wingdings 2</vt:lpstr>
      <vt:lpstr>Wingdings 3</vt:lpstr>
      <vt:lpstr>Metro</vt:lpstr>
      <vt:lpstr>Theater TechS</vt:lpstr>
      <vt:lpstr>Services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2012-10-14T19:31:39Z</dcterms:created>
  <dcterms:modified xsi:type="dcterms:W3CDTF">2012-10-14T23:25:54Z</dcterms:modified>
</cp:coreProperties>
</file>