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7" r:id="rId3"/>
    <p:sldId id="274" r:id="rId4"/>
    <p:sldId id="281" r:id="rId5"/>
    <p:sldId id="280" r:id="rId6"/>
    <p:sldId id="275" r:id="rId7"/>
    <p:sldId id="277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20" y="28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Employees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62</c:v>
                </c:pt>
                <c:pt idx="2">
                  <c:v>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Members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36</c:v>
                </c:pt>
                <c:pt idx="1">
                  <c:v>49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4270496"/>
        <c:axId val="564271280"/>
      </c:barChart>
      <c:catAx>
        <c:axId val="56427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271280"/>
        <c:crosses val="autoZero"/>
        <c:auto val="1"/>
        <c:lblAlgn val="ctr"/>
        <c:lblOffset val="100"/>
        <c:noMultiLvlLbl val="0"/>
      </c:catAx>
      <c:valAx>
        <c:axId val="56427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27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40898-2DF1-4D8F-AE17-39A1D6984F24}" type="doc">
      <dgm:prSet loTypeId="urn:microsoft.com/office/officeart/2011/layout/Circle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7245CC-C513-4418-88A9-FE3B1E65B2E6}">
      <dgm:prSet phldrT="[Text]"/>
      <dgm:spPr/>
      <dgm:t>
        <a:bodyPr/>
        <a:lstStyle/>
        <a:p>
          <a:r>
            <a:rPr lang="en-US" dirty="0" smtClean="0"/>
            <a:t>Confirm budget</a:t>
          </a:r>
          <a:endParaRPr lang="en-US" dirty="0" smtClean="0"/>
        </a:p>
      </dgm:t>
    </dgm:pt>
    <dgm:pt modelId="{BA82D20F-7643-4561-9DFF-B2172D0A7A78}" type="parTrans" cxnId="{CBF9B2FB-7EBD-4075-AC6F-60BF21993DF6}">
      <dgm:prSet/>
      <dgm:spPr/>
      <dgm:t>
        <a:bodyPr/>
        <a:lstStyle/>
        <a:p>
          <a:endParaRPr lang="en-US"/>
        </a:p>
      </dgm:t>
    </dgm:pt>
    <dgm:pt modelId="{7D16FFE3-4DF9-4DB4-B6EC-52A5CA8D5039}" type="sibTrans" cxnId="{CBF9B2FB-7EBD-4075-AC6F-60BF21993DF6}">
      <dgm:prSet/>
      <dgm:spPr/>
      <dgm:t>
        <a:bodyPr/>
        <a:lstStyle/>
        <a:p>
          <a:endParaRPr lang="en-US"/>
        </a:p>
      </dgm:t>
    </dgm:pt>
    <dgm:pt modelId="{BC0472DC-64F1-48AD-8B64-6FA9C7403D15}">
      <dgm:prSet phldrT="[Text]"/>
      <dgm:spPr/>
      <dgm:t>
        <a:bodyPr/>
        <a:lstStyle/>
        <a:p>
          <a:r>
            <a:rPr lang="en-US" dirty="0" smtClean="0"/>
            <a:t>Decide on caterer</a:t>
          </a:r>
          <a:endParaRPr lang="en-US" dirty="0" smtClean="0"/>
        </a:p>
      </dgm:t>
    </dgm:pt>
    <dgm:pt modelId="{747A26ED-D681-4448-8E66-C46D18B93DE8}" type="parTrans" cxnId="{AF2A78B8-ADAE-4E5C-940F-9F8888F132C2}">
      <dgm:prSet/>
      <dgm:spPr/>
      <dgm:t>
        <a:bodyPr/>
        <a:lstStyle/>
        <a:p>
          <a:endParaRPr lang="en-US"/>
        </a:p>
      </dgm:t>
    </dgm:pt>
    <dgm:pt modelId="{944A1DDB-8321-49E9-AA97-0278D35B80B5}" type="sibTrans" cxnId="{AF2A78B8-ADAE-4E5C-940F-9F8888F132C2}">
      <dgm:prSet/>
      <dgm:spPr/>
      <dgm:t>
        <a:bodyPr/>
        <a:lstStyle/>
        <a:p>
          <a:endParaRPr lang="en-US"/>
        </a:p>
      </dgm:t>
    </dgm:pt>
    <dgm:pt modelId="{CF6E6004-78F0-445A-A697-4EDC1F48D32A}">
      <dgm:prSet phldrT="[Text]"/>
      <dgm:spPr/>
      <dgm:t>
        <a:bodyPr/>
        <a:lstStyle/>
        <a:p>
          <a:r>
            <a:rPr lang="en-US" dirty="0" smtClean="0"/>
            <a:t>Send invites</a:t>
          </a:r>
          <a:endParaRPr lang="en-US" dirty="0" smtClean="0"/>
        </a:p>
      </dgm:t>
    </dgm:pt>
    <dgm:pt modelId="{17322A47-2893-414B-9F99-CB9689E299F6}" type="parTrans" cxnId="{F8DFA268-3894-493C-915E-3002EEF74AD1}">
      <dgm:prSet/>
      <dgm:spPr/>
      <dgm:t>
        <a:bodyPr/>
        <a:lstStyle/>
        <a:p>
          <a:endParaRPr lang="en-US"/>
        </a:p>
      </dgm:t>
    </dgm:pt>
    <dgm:pt modelId="{A3AE831C-9645-44C3-9593-C9424BC45D10}" type="sibTrans" cxnId="{F8DFA268-3894-493C-915E-3002EEF74AD1}">
      <dgm:prSet/>
      <dgm:spPr/>
      <dgm:t>
        <a:bodyPr/>
        <a:lstStyle/>
        <a:p>
          <a:endParaRPr lang="en-US"/>
        </a:p>
      </dgm:t>
    </dgm:pt>
    <dgm:pt modelId="{E138944A-4179-4983-ADA0-EABCDA1B1D3D}">
      <dgm:prSet phldrT="[Text]"/>
      <dgm:spPr/>
      <dgm:t>
        <a:bodyPr/>
        <a:lstStyle/>
        <a:p>
          <a:r>
            <a:rPr lang="en-US" dirty="0" smtClean="0"/>
            <a:t>Picnic!</a:t>
          </a:r>
          <a:endParaRPr lang="en-US" dirty="0" smtClean="0"/>
        </a:p>
      </dgm:t>
    </dgm:pt>
    <dgm:pt modelId="{2F15AFBD-D808-4B65-BEF5-A3CCA43CE73A}" type="parTrans" cxnId="{7274F5F6-0E9F-47D5-A7FF-FF717BAEE432}">
      <dgm:prSet/>
      <dgm:spPr/>
      <dgm:t>
        <a:bodyPr/>
        <a:lstStyle/>
        <a:p>
          <a:endParaRPr lang="en-US"/>
        </a:p>
      </dgm:t>
    </dgm:pt>
    <dgm:pt modelId="{6A330ACE-8DB4-42AF-93AF-6033E358A2E3}" type="sibTrans" cxnId="{7274F5F6-0E9F-47D5-A7FF-FF717BAEE432}">
      <dgm:prSet/>
      <dgm:spPr/>
      <dgm:t>
        <a:bodyPr/>
        <a:lstStyle/>
        <a:p>
          <a:endParaRPr lang="en-US"/>
        </a:p>
      </dgm:t>
    </dgm:pt>
    <dgm:pt modelId="{731EC805-6A56-4FF6-B4EF-B8ED58A4FB88}">
      <dgm:prSet/>
      <dgm:spPr/>
      <dgm:t>
        <a:bodyPr/>
        <a:lstStyle/>
        <a:p>
          <a:r>
            <a:rPr lang="en-US" smtClean="0"/>
            <a:t>Decide on location</a:t>
          </a:r>
          <a:endParaRPr lang="en-US" dirty="0" smtClean="0"/>
        </a:p>
      </dgm:t>
    </dgm:pt>
    <dgm:pt modelId="{07553FAF-7497-47A1-A3CF-4B77176611E4}" type="parTrans" cxnId="{72477FBD-0C98-4018-8435-172B1006AE15}">
      <dgm:prSet/>
      <dgm:spPr/>
      <dgm:t>
        <a:bodyPr/>
        <a:lstStyle/>
        <a:p>
          <a:endParaRPr lang="en-US"/>
        </a:p>
      </dgm:t>
    </dgm:pt>
    <dgm:pt modelId="{D11DEBFD-D700-4263-BB44-4A8F71F4FF39}" type="sibTrans" cxnId="{72477FBD-0C98-4018-8435-172B1006AE15}">
      <dgm:prSet/>
      <dgm:spPr/>
      <dgm:t>
        <a:bodyPr/>
        <a:lstStyle/>
        <a:p>
          <a:endParaRPr lang="en-US"/>
        </a:p>
      </dgm:t>
    </dgm:pt>
    <dgm:pt modelId="{B020A65E-B079-4161-BC60-7CB39D01EA02}" type="pres">
      <dgm:prSet presAssocID="{03B40898-2DF1-4D8F-AE17-39A1D6984F2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3700BA6-FAFC-4837-9282-EAEB2C0AC0E8}" type="pres">
      <dgm:prSet presAssocID="{E138944A-4179-4983-ADA0-EABCDA1B1D3D}" presName="Accent5" presStyleCnt="0"/>
      <dgm:spPr/>
      <dgm:t>
        <a:bodyPr/>
        <a:lstStyle/>
        <a:p>
          <a:endParaRPr lang="en-US"/>
        </a:p>
      </dgm:t>
    </dgm:pt>
    <dgm:pt modelId="{F3767E4F-914A-4140-AD77-A937B8D311E9}" type="pres">
      <dgm:prSet presAssocID="{E138944A-4179-4983-ADA0-EABCDA1B1D3D}" presName="Accent" presStyleLbl="node1" presStyleIdx="0" presStyleCnt="5"/>
      <dgm:spPr/>
      <dgm:t>
        <a:bodyPr/>
        <a:lstStyle/>
        <a:p>
          <a:endParaRPr lang="en-US"/>
        </a:p>
      </dgm:t>
    </dgm:pt>
    <dgm:pt modelId="{BF8AA306-093E-48CB-B11C-7ACDA51F2E42}" type="pres">
      <dgm:prSet presAssocID="{E138944A-4179-4983-ADA0-EABCDA1B1D3D}" presName="ParentBackground5" presStyleCnt="0"/>
      <dgm:spPr/>
      <dgm:t>
        <a:bodyPr/>
        <a:lstStyle/>
        <a:p>
          <a:endParaRPr lang="en-US"/>
        </a:p>
      </dgm:t>
    </dgm:pt>
    <dgm:pt modelId="{5EECE4C0-CECB-4CFB-86FA-3F2BBED664DB}" type="pres">
      <dgm:prSet presAssocID="{E138944A-4179-4983-ADA0-EABCDA1B1D3D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FE04024D-BC63-4F4F-BDF3-33206C52A030}" type="pres">
      <dgm:prSet presAssocID="{E138944A-4179-4983-ADA0-EABCDA1B1D3D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60E9D-466B-4BCC-9FE9-C30D384FC6A5}" type="pres">
      <dgm:prSet presAssocID="{CF6E6004-78F0-445A-A697-4EDC1F48D32A}" presName="Accent4" presStyleCnt="0"/>
      <dgm:spPr/>
      <dgm:t>
        <a:bodyPr/>
        <a:lstStyle/>
        <a:p>
          <a:endParaRPr lang="en-US"/>
        </a:p>
      </dgm:t>
    </dgm:pt>
    <dgm:pt modelId="{ADA68266-43A2-4162-8656-770027A69C6D}" type="pres">
      <dgm:prSet presAssocID="{CF6E6004-78F0-445A-A697-4EDC1F48D32A}" presName="Accent" presStyleLbl="node1" presStyleIdx="1" presStyleCnt="5"/>
      <dgm:spPr/>
      <dgm:t>
        <a:bodyPr/>
        <a:lstStyle/>
        <a:p>
          <a:endParaRPr lang="en-US"/>
        </a:p>
      </dgm:t>
    </dgm:pt>
    <dgm:pt modelId="{72DD570D-4086-43E6-B4EE-448D8EA4BCC6}" type="pres">
      <dgm:prSet presAssocID="{CF6E6004-78F0-445A-A697-4EDC1F48D32A}" presName="ParentBackground4" presStyleCnt="0"/>
      <dgm:spPr/>
      <dgm:t>
        <a:bodyPr/>
        <a:lstStyle/>
        <a:p>
          <a:endParaRPr lang="en-US"/>
        </a:p>
      </dgm:t>
    </dgm:pt>
    <dgm:pt modelId="{2158F33F-2D59-43F2-B8C0-0695200D86C9}" type="pres">
      <dgm:prSet presAssocID="{CF6E6004-78F0-445A-A697-4EDC1F48D32A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C1A80CD9-0046-4188-8928-4CD8780793EA}" type="pres">
      <dgm:prSet presAssocID="{CF6E6004-78F0-445A-A697-4EDC1F48D32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85B93-2D14-40F3-A790-1023E623D348}" type="pres">
      <dgm:prSet presAssocID="{BC0472DC-64F1-48AD-8B64-6FA9C7403D15}" presName="Accent3" presStyleCnt="0"/>
      <dgm:spPr/>
      <dgm:t>
        <a:bodyPr/>
        <a:lstStyle/>
        <a:p>
          <a:endParaRPr lang="en-US"/>
        </a:p>
      </dgm:t>
    </dgm:pt>
    <dgm:pt modelId="{C379AA93-2720-4CC0-9330-8B6D0455F70D}" type="pres">
      <dgm:prSet presAssocID="{BC0472DC-64F1-48AD-8B64-6FA9C7403D15}" presName="Accent" presStyleLbl="node1" presStyleIdx="2" presStyleCnt="5"/>
      <dgm:spPr/>
      <dgm:t>
        <a:bodyPr/>
        <a:lstStyle/>
        <a:p>
          <a:endParaRPr lang="en-US"/>
        </a:p>
      </dgm:t>
    </dgm:pt>
    <dgm:pt modelId="{753AF8A1-55A7-4601-B622-F86C727E2C40}" type="pres">
      <dgm:prSet presAssocID="{BC0472DC-64F1-48AD-8B64-6FA9C7403D15}" presName="ParentBackground3" presStyleCnt="0"/>
      <dgm:spPr/>
      <dgm:t>
        <a:bodyPr/>
        <a:lstStyle/>
        <a:p>
          <a:endParaRPr lang="en-US"/>
        </a:p>
      </dgm:t>
    </dgm:pt>
    <dgm:pt modelId="{004DC993-F2C1-4790-8586-A66007742F75}" type="pres">
      <dgm:prSet presAssocID="{BC0472DC-64F1-48AD-8B64-6FA9C7403D15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8E09E7C9-09CE-4941-994F-AECEC0629B9D}" type="pres">
      <dgm:prSet presAssocID="{BC0472DC-64F1-48AD-8B64-6FA9C7403D1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64684-9B3E-4728-A8AC-155E7B46AD95}" type="pres">
      <dgm:prSet presAssocID="{731EC805-6A56-4FF6-B4EF-B8ED58A4FB88}" presName="Accent2" presStyleCnt="0"/>
      <dgm:spPr/>
      <dgm:t>
        <a:bodyPr/>
        <a:lstStyle/>
        <a:p>
          <a:endParaRPr lang="en-US"/>
        </a:p>
      </dgm:t>
    </dgm:pt>
    <dgm:pt modelId="{77DC540F-DA21-4DD7-ACA9-ECD3D3E76963}" type="pres">
      <dgm:prSet presAssocID="{731EC805-6A56-4FF6-B4EF-B8ED58A4FB88}" presName="Accent" presStyleLbl="node1" presStyleIdx="3" presStyleCnt="5"/>
      <dgm:spPr/>
      <dgm:t>
        <a:bodyPr/>
        <a:lstStyle/>
        <a:p>
          <a:endParaRPr lang="en-US"/>
        </a:p>
      </dgm:t>
    </dgm:pt>
    <dgm:pt modelId="{0C33B3E7-4E3E-4EC2-AC31-081203D7FFA0}" type="pres">
      <dgm:prSet presAssocID="{731EC805-6A56-4FF6-B4EF-B8ED58A4FB88}" presName="ParentBackground2" presStyleCnt="0"/>
      <dgm:spPr/>
      <dgm:t>
        <a:bodyPr/>
        <a:lstStyle/>
        <a:p>
          <a:endParaRPr lang="en-US"/>
        </a:p>
      </dgm:t>
    </dgm:pt>
    <dgm:pt modelId="{9B60FE68-55C9-4AA8-939C-9947F436E817}" type="pres">
      <dgm:prSet presAssocID="{731EC805-6A56-4FF6-B4EF-B8ED58A4FB88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4C6AF086-F983-4632-A4C8-A3ED3EFEE64D}" type="pres">
      <dgm:prSet presAssocID="{731EC805-6A56-4FF6-B4EF-B8ED58A4FB8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543E7-913A-416C-BB57-6399E851BA99}" type="pres">
      <dgm:prSet presAssocID="{9D7245CC-C513-4418-88A9-FE3B1E65B2E6}" presName="Accent1" presStyleCnt="0"/>
      <dgm:spPr/>
      <dgm:t>
        <a:bodyPr/>
        <a:lstStyle/>
        <a:p>
          <a:endParaRPr lang="en-US"/>
        </a:p>
      </dgm:t>
    </dgm:pt>
    <dgm:pt modelId="{A7BDFE11-381D-45B7-A64F-6ED6DD450B3D}" type="pres">
      <dgm:prSet presAssocID="{9D7245CC-C513-4418-88A9-FE3B1E65B2E6}" presName="Accent" presStyleLbl="node1" presStyleIdx="4" presStyleCnt="5"/>
      <dgm:spPr/>
      <dgm:t>
        <a:bodyPr/>
        <a:lstStyle/>
        <a:p>
          <a:endParaRPr lang="en-US"/>
        </a:p>
      </dgm:t>
    </dgm:pt>
    <dgm:pt modelId="{7FC43490-7B5C-423E-88E5-F0BD772B0354}" type="pres">
      <dgm:prSet presAssocID="{9D7245CC-C513-4418-88A9-FE3B1E65B2E6}" presName="ParentBackground1" presStyleCnt="0"/>
      <dgm:spPr/>
      <dgm:t>
        <a:bodyPr/>
        <a:lstStyle/>
        <a:p>
          <a:endParaRPr lang="en-US"/>
        </a:p>
      </dgm:t>
    </dgm:pt>
    <dgm:pt modelId="{7C1BFCD5-31A4-458C-91DB-01F38695A7B5}" type="pres">
      <dgm:prSet presAssocID="{9D7245CC-C513-4418-88A9-FE3B1E65B2E6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BB1BE69F-E91E-49BD-A1C1-053AAF462A8F}" type="pres">
      <dgm:prSet presAssocID="{9D7245CC-C513-4418-88A9-FE3B1E65B2E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477FBD-0C98-4018-8435-172B1006AE15}" srcId="{03B40898-2DF1-4D8F-AE17-39A1D6984F24}" destId="{731EC805-6A56-4FF6-B4EF-B8ED58A4FB88}" srcOrd="1" destOrd="0" parTransId="{07553FAF-7497-47A1-A3CF-4B77176611E4}" sibTransId="{D11DEBFD-D700-4263-BB44-4A8F71F4FF39}"/>
    <dgm:cxn modelId="{7A7EB182-51AC-441A-AB61-AB86BBB7743F}" type="presOf" srcId="{9D7245CC-C513-4418-88A9-FE3B1E65B2E6}" destId="{7C1BFCD5-31A4-458C-91DB-01F38695A7B5}" srcOrd="0" destOrd="0" presId="urn:microsoft.com/office/officeart/2011/layout/CircleProcess"/>
    <dgm:cxn modelId="{7274F5F6-0E9F-47D5-A7FF-FF717BAEE432}" srcId="{03B40898-2DF1-4D8F-AE17-39A1D6984F24}" destId="{E138944A-4179-4983-ADA0-EABCDA1B1D3D}" srcOrd="4" destOrd="0" parTransId="{2F15AFBD-D808-4B65-BEF5-A3CCA43CE73A}" sibTransId="{6A330ACE-8DB4-42AF-93AF-6033E358A2E3}"/>
    <dgm:cxn modelId="{A9DFDD2F-002B-4D99-8784-DF307D372A65}" type="presOf" srcId="{BC0472DC-64F1-48AD-8B64-6FA9C7403D15}" destId="{004DC993-F2C1-4790-8586-A66007742F75}" srcOrd="0" destOrd="0" presId="urn:microsoft.com/office/officeart/2011/layout/CircleProcess"/>
    <dgm:cxn modelId="{AF2A78B8-ADAE-4E5C-940F-9F8888F132C2}" srcId="{03B40898-2DF1-4D8F-AE17-39A1D6984F24}" destId="{BC0472DC-64F1-48AD-8B64-6FA9C7403D15}" srcOrd="2" destOrd="0" parTransId="{747A26ED-D681-4448-8E66-C46D18B93DE8}" sibTransId="{944A1DDB-8321-49E9-AA97-0278D35B80B5}"/>
    <dgm:cxn modelId="{D2775991-76D5-4E63-9BE0-71832D244288}" type="presOf" srcId="{731EC805-6A56-4FF6-B4EF-B8ED58A4FB88}" destId="{9B60FE68-55C9-4AA8-939C-9947F436E817}" srcOrd="0" destOrd="0" presId="urn:microsoft.com/office/officeart/2011/layout/CircleProcess"/>
    <dgm:cxn modelId="{F8DFA268-3894-493C-915E-3002EEF74AD1}" srcId="{03B40898-2DF1-4D8F-AE17-39A1D6984F24}" destId="{CF6E6004-78F0-445A-A697-4EDC1F48D32A}" srcOrd="3" destOrd="0" parTransId="{17322A47-2893-414B-9F99-CB9689E299F6}" sibTransId="{A3AE831C-9645-44C3-9593-C9424BC45D10}"/>
    <dgm:cxn modelId="{6E89DCCA-737E-45D0-BB45-94BDE05A3856}" type="presOf" srcId="{9D7245CC-C513-4418-88A9-FE3B1E65B2E6}" destId="{BB1BE69F-E91E-49BD-A1C1-053AAF462A8F}" srcOrd="1" destOrd="0" presId="urn:microsoft.com/office/officeart/2011/layout/CircleProcess"/>
    <dgm:cxn modelId="{6241D89F-1B60-4D4D-B2F4-26E7D7BFFB64}" type="presOf" srcId="{E138944A-4179-4983-ADA0-EABCDA1B1D3D}" destId="{5EECE4C0-CECB-4CFB-86FA-3F2BBED664DB}" srcOrd="0" destOrd="0" presId="urn:microsoft.com/office/officeart/2011/layout/CircleProcess"/>
    <dgm:cxn modelId="{81EEAB7A-DFD6-46CC-AB9C-09A2CF379C71}" type="presOf" srcId="{CF6E6004-78F0-445A-A697-4EDC1F48D32A}" destId="{C1A80CD9-0046-4188-8928-4CD8780793EA}" srcOrd="1" destOrd="0" presId="urn:microsoft.com/office/officeart/2011/layout/CircleProcess"/>
    <dgm:cxn modelId="{7E5135D6-0F14-43D6-8B9E-2594C15331BF}" type="presOf" srcId="{E138944A-4179-4983-ADA0-EABCDA1B1D3D}" destId="{FE04024D-BC63-4F4F-BDF3-33206C52A030}" srcOrd="1" destOrd="0" presId="urn:microsoft.com/office/officeart/2011/layout/CircleProcess"/>
    <dgm:cxn modelId="{08115EE6-8973-4C09-A593-1E6399C35AC0}" type="presOf" srcId="{731EC805-6A56-4FF6-B4EF-B8ED58A4FB88}" destId="{4C6AF086-F983-4632-A4C8-A3ED3EFEE64D}" srcOrd="1" destOrd="0" presId="urn:microsoft.com/office/officeart/2011/layout/CircleProcess"/>
    <dgm:cxn modelId="{75D4C9B6-424D-4E28-ABBE-860759FF0607}" type="presOf" srcId="{CF6E6004-78F0-445A-A697-4EDC1F48D32A}" destId="{2158F33F-2D59-43F2-B8C0-0695200D86C9}" srcOrd="0" destOrd="0" presId="urn:microsoft.com/office/officeart/2011/layout/CircleProcess"/>
    <dgm:cxn modelId="{B525199D-E07E-48B0-9BC4-BCD976D6C114}" type="presOf" srcId="{BC0472DC-64F1-48AD-8B64-6FA9C7403D15}" destId="{8E09E7C9-09CE-4941-994F-AECEC0629B9D}" srcOrd="1" destOrd="0" presId="urn:microsoft.com/office/officeart/2011/layout/CircleProcess"/>
    <dgm:cxn modelId="{CBF9B2FB-7EBD-4075-AC6F-60BF21993DF6}" srcId="{03B40898-2DF1-4D8F-AE17-39A1D6984F24}" destId="{9D7245CC-C513-4418-88A9-FE3B1E65B2E6}" srcOrd="0" destOrd="0" parTransId="{BA82D20F-7643-4561-9DFF-B2172D0A7A78}" sibTransId="{7D16FFE3-4DF9-4DB4-B6EC-52A5CA8D5039}"/>
    <dgm:cxn modelId="{37B4F4EA-97FB-4FDE-9390-9942BD6E1799}" type="presOf" srcId="{03B40898-2DF1-4D8F-AE17-39A1D6984F24}" destId="{B020A65E-B079-4161-BC60-7CB39D01EA02}" srcOrd="0" destOrd="0" presId="urn:microsoft.com/office/officeart/2011/layout/CircleProcess"/>
    <dgm:cxn modelId="{8E4F6737-E005-4BF3-8552-CC2E3927D72A}" type="presParOf" srcId="{B020A65E-B079-4161-BC60-7CB39D01EA02}" destId="{03700BA6-FAFC-4837-9282-EAEB2C0AC0E8}" srcOrd="0" destOrd="0" presId="urn:microsoft.com/office/officeart/2011/layout/CircleProcess"/>
    <dgm:cxn modelId="{1B05891D-ABC6-4453-BEB9-4151B4E47283}" type="presParOf" srcId="{03700BA6-FAFC-4837-9282-EAEB2C0AC0E8}" destId="{F3767E4F-914A-4140-AD77-A937B8D311E9}" srcOrd="0" destOrd="0" presId="urn:microsoft.com/office/officeart/2011/layout/CircleProcess"/>
    <dgm:cxn modelId="{D10093AD-F605-4AE8-B91F-31F667FF2643}" type="presParOf" srcId="{B020A65E-B079-4161-BC60-7CB39D01EA02}" destId="{BF8AA306-093E-48CB-B11C-7ACDA51F2E42}" srcOrd="1" destOrd="0" presId="urn:microsoft.com/office/officeart/2011/layout/CircleProcess"/>
    <dgm:cxn modelId="{9B707163-3994-41FF-A711-D92785DF755E}" type="presParOf" srcId="{BF8AA306-093E-48CB-B11C-7ACDA51F2E42}" destId="{5EECE4C0-CECB-4CFB-86FA-3F2BBED664DB}" srcOrd="0" destOrd="0" presId="urn:microsoft.com/office/officeart/2011/layout/CircleProcess"/>
    <dgm:cxn modelId="{136EEDDF-5561-4AB1-B529-E73784F656AC}" type="presParOf" srcId="{B020A65E-B079-4161-BC60-7CB39D01EA02}" destId="{FE04024D-BC63-4F4F-BDF3-33206C52A030}" srcOrd="2" destOrd="0" presId="urn:microsoft.com/office/officeart/2011/layout/CircleProcess"/>
    <dgm:cxn modelId="{60B0F16A-C1E7-4CDA-AF11-4ED372F4C830}" type="presParOf" srcId="{B020A65E-B079-4161-BC60-7CB39D01EA02}" destId="{E1660E9D-466B-4BCC-9FE9-C30D384FC6A5}" srcOrd="3" destOrd="0" presId="urn:microsoft.com/office/officeart/2011/layout/CircleProcess"/>
    <dgm:cxn modelId="{C1B4F9E0-3C9A-4C74-A568-043E9B86AD82}" type="presParOf" srcId="{E1660E9D-466B-4BCC-9FE9-C30D384FC6A5}" destId="{ADA68266-43A2-4162-8656-770027A69C6D}" srcOrd="0" destOrd="0" presId="urn:microsoft.com/office/officeart/2011/layout/CircleProcess"/>
    <dgm:cxn modelId="{B2462544-369B-4806-8049-7070A7E12D69}" type="presParOf" srcId="{B020A65E-B079-4161-BC60-7CB39D01EA02}" destId="{72DD570D-4086-43E6-B4EE-448D8EA4BCC6}" srcOrd="4" destOrd="0" presId="urn:microsoft.com/office/officeart/2011/layout/CircleProcess"/>
    <dgm:cxn modelId="{748AB277-798A-4A5A-8B6C-EA26863A5502}" type="presParOf" srcId="{72DD570D-4086-43E6-B4EE-448D8EA4BCC6}" destId="{2158F33F-2D59-43F2-B8C0-0695200D86C9}" srcOrd="0" destOrd="0" presId="urn:microsoft.com/office/officeart/2011/layout/CircleProcess"/>
    <dgm:cxn modelId="{7A78B54F-9590-4D7B-9A52-1C34E0FA8E08}" type="presParOf" srcId="{B020A65E-B079-4161-BC60-7CB39D01EA02}" destId="{C1A80CD9-0046-4188-8928-4CD8780793EA}" srcOrd="5" destOrd="0" presId="urn:microsoft.com/office/officeart/2011/layout/CircleProcess"/>
    <dgm:cxn modelId="{875A0DCF-C6E8-4DC9-8DAA-3EF9B110A159}" type="presParOf" srcId="{B020A65E-B079-4161-BC60-7CB39D01EA02}" destId="{08185B93-2D14-40F3-A790-1023E623D348}" srcOrd="6" destOrd="0" presId="urn:microsoft.com/office/officeart/2011/layout/CircleProcess"/>
    <dgm:cxn modelId="{F988A676-5C9A-460F-B450-0259DB017C59}" type="presParOf" srcId="{08185B93-2D14-40F3-A790-1023E623D348}" destId="{C379AA93-2720-4CC0-9330-8B6D0455F70D}" srcOrd="0" destOrd="0" presId="urn:microsoft.com/office/officeart/2011/layout/CircleProcess"/>
    <dgm:cxn modelId="{90C6BD16-383C-4FB1-B651-1FDC2B2E93A0}" type="presParOf" srcId="{B020A65E-B079-4161-BC60-7CB39D01EA02}" destId="{753AF8A1-55A7-4601-B622-F86C727E2C40}" srcOrd="7" destOrd="0" presId="urn:microsoft.com/office/officeart/2011/layout/CircleProcess"/>
    <dgm:cxn modelId="{C5972C27-3381-46E8-B866-28E825D00C53}" type="presParOf" srcId="{753AF8A1-55A7-4601-B622-F86C727E2C40}" destId="{004DC993-F2C1-4790-8586-A66007742F75}" srcOrd="0" destOrd="0" presId="urn:microsoft.com/office/officeart/2011/layout/CircleProcess"/>
    <dgm:cxn modelId="{12EF6572-185D-4573-A1CB-00B750B970B0}" type="presParOf" srcId="{B020A65E-B079-4161-BC60-7CB39D01EA02}" destId="{8E09E7C9-09CE-4941-994F-AECEC0629B9D}" srcOrd="8" destOrd="0" presId="urn:microsoft.com/office/officeart/2011/layout/CircleProcess"/>
    <dgm:cxn modelId="{B33C7C00-2596-45D6-B463-234BCBB65D24}" type="presParOf" srcId="{B020A65E-B079-4161-BC60-7CB39D01EA02}" destId="{B9964684-9B3E-4728-A8AC-155E7B46AD95}" srcOrd="9" destOrd="0" presId="urn:microsoft.com/office/officeart/2011/layout/CircleProcess"/>
    <dgm:cxn modelId="{B665BDA5-308C-4D98-BF59-90BB2A647417}" type="presParOf" srcId="{B9964684-9B3E-4728-A8AC-155E7B46AD95}" destId="{77DC540F-DA21-4DD7-ACA9-ECD3D3E76963}" srcOrd="0" destOrd="0" presId="urn:microsoft.com/office/officeart/2011/layout/CircleProcess"/>
    <dgm:cxn modelId="{91F8BB2F-26A4-48D9-A65F-899FFD6F6460}" type="presParOf" srcId="{B020A65E-B079-4161-BC60-7CB39D01EA02}" destId="{0C33B3E7-4E3E-4EC2-AC31-081203D7FFA0}" srcOrd="10" destOrd="0" presId="urn:microsoft.com/office/officeart/2011/layout/CircleProcess"/>
    <dgm:cxn modelId="{9815486F-1274-4798-8150-AB7BF08DCABB}" type="presParOf" srcId="{0C33B3E7-4E3E-4EC2-AC31-081203D7FFA0}" destId="{9B60FE68-55C9-4AA8-939C-9947F436E817}" srcOrd="0" destOrd="0" presId="urn:microsoft.com/office/officeart/2011/layout/CircleProcess"/>
    <dgm:cxn modelId="{D87E2657-8DED-4CB0-873C-2D80ABD8EBDB}" type="presParOf" srcId="{B020A65E-B079-4161-BC60-7CB39D01EA02}" destId="{4C6AF086-F983-4632-A4C8-A3ED3EFEE64D}" srcOrd="11" destOrd="0" presId="urn:microsoft.com/office/officeart/2011/layout/CircleProcess"/>
    <dgm:cxn modelId="{3782AF5E-0DD3-475C-A150-6F246B995A1E}" type="presParOf" srcId="{B020A65E-B079-4161-BC60-7CB39D01EA02}" destId="{6CA543E7-913A-416C-BB57-6399E851BA99}" srcOrd="12" destOrd="0" presId="urn:microsoft.com/office/officeart/2011/layout/CircleProcess"/>
    <dgm:cxn modelId="{7CB89AAC-BF68-418A-9C84-C14DFD5B18DA}" type="presParOf" srcId="{6CA543E7-913A-416C-BB57-6399E851BA99}" destId="{A7BDFE11-381D-45B7-A64F-6ED6DD450B3D}" srcOrd="0" destOrd="0" presId="urn:microsoft.com/office/officeart/2011/layout/CircleProcess"/>
    <dgm:cxn modelId="{60FFF057-0F00-4670-B16B-F1AB9086289E}" type="presParOf" srcId="{B020A65E-B079-4161-BC60-7CB39D01EA02}" destId="{7FC43490-7B5C-423E-88E5-F0BD772B0354}" srcOrd="13" destOrd="0" presId="urn:microsoft.com/office/officeart/2011/layout/CircleProcess"/>
    <dgm:cxn modelId="{15917247-909F-49CB-A052-FCAF67FBDAC9}" type="presParOf" srcId="{7FC43490-7B5C-423E-88E5-F0BD772B0354}" destId="{7C1BFCD5-31A4-458C-91DB-01F38695A7B5}" srcOrd="0" destOrd="0" presId="urn:microsoft.com/office/officeart/2011/layout/CircleProcess"/>
    <dgm:cxn modelId="{A27A2D82-1EB1-4BEC-B30D-22FB828CA49F}" type="presParOf" srcId="{B020A65E-B079-4161-BC60-7CB39D01EA02}" destId="{BB1BE69F-E91E-49BD-A1C1-053AAF462A8F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67E4F-914A-4140-AD77-A937B8D311E9}">
      <dsp:nvSpPr>
        <dsp:cNvPr id="0" name=""/>
        <dsp:cNvSpPr/>
      </dsp:nvSpPr>
      <dsp:spPr>
        <a:xfrm>
          <a:off x="7754371" y="1097149"/>
          <a:ext cx="1768122" cy="1768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ECE4C0-CECB-4CFB-86FA-3F2BBED664DB}">
      <dsp:nvSpPr>
        <dsp:cNvPr id="0" name=""/>
        <dsp:cNvSpPr/>
      </dsp:nvSpPr>
      <dsp:spPr>
        <a:xfrm>
          <a:off x="7812713" y="1156106"/>
          <a:ext cx="1650498" cy="16504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Picnic!</a:t>
          </a:r>
          <a:endParaRPr lang="en-US" sz="2600" kern="1200" dirty="0" smtClean="0"/>
        </a:p>
      </dsp:txBody>
      <dsp:txXfrm>
        <a:off x="8048902" y="1391936"/>
        <a:ext cx="1179062" cy="1178837"/>
      </dsp:txXfrm>
    </dsp:sp>
    <dsp:sp modelId="{ADA68266-43A2-4162-8656-770027A69C6D}">
      <dsp:nvSpPr>
        <dsp:cNvPr id="0" name=""/>
        <dsp:cNvSpPr/>
      </dsp:nvSpPr>
      <dsp:spPr>
        <a:xfrm rot="2700000">
          <a:off x="5926127" y="1097240"/>
          <a:ext cx="1767918" cy="176791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58F33F-2D59-43F2-B8C0-0695200D86C9}">
      <dsp:nvSpPr>
        <dsp:cNvPr id="0" name=""/>
        <dsp:cNvSpPr/>
      </dsp:nvSpPr>
      <dsp:spPr>
        <a:xfrm>
          <a:off x="5986249" y="1156106"/>
          <a:ext cx="1650498" cy="16504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Send invites</a:t>
          </a:r>
          <a:endParaRPr lang="en-US" sz="2600" kern="1200" dirty="0" smtClean="0"/>
        </a:p>
      </dsp:txBody>
      <dsp:txXfrm>
        <a:off x="6221496" y="1391936"/>
        <a:ext cx="1179062" cy="1178837"/>
      </dsp:txXfrm>
    </dsp:sp>
    <dsp:sp modelId="{C379AA93-2720-4CC0-9330-8B6D0455F70D}">
      <dsp:nvSpPr>
        <dsp:cNvPr id="0" name=""/>
        <dsp:cNvSpPr/>
      </dsp:nvSpPr>
      <dsp:spPr>
        <a:xfrm rot="2700000">
          <a:off x="4099663" y="1097240"/>
          <a:ext cx="1767918" cy="176791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4DC993-F2C1-4790-8586-A66007742F75}">
      <dsp:nvSpPr>
        <dsp:cNvPr id="0" name=""/>
        <dsp:cNvSpPr/>
      </dsp:nvSpPr>
      <dsp:spPr>
        <a:xfrm>
          <a:off x="4158843" y="1156106"/>
          <a:ext cx="1650498" cy="16504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Decide on caterer</a:t>
          </a:r>
          <a:endParaRPr lang="en-US" sz="2600" kern="1200" dirty="0" smtClean="0"/>
        </a:p>
      </dsp:txBody>
      <dsp:txXfrm>
        <a:off x="4394091" y="1391936"/>
        <a:ext cx="1179062" cy="1178837"/>
      </dsp:txXfrm>
    </dsp:sp>
    <dsp:sp modelId="{77DC540F-DA21-4DD7-ACA9-ECD3D3E76963}">
      <dsp:nvSpPr>
        <dsp:cNvPr id="0" name=""/>
        <dsp:cNvSpPr/>
      </dsp:nvSpPr>
      <dsp:spPr>
        <a:xfrm rot="2700000">
          <a:off x="2272258" y="1097240"/>
          <a:ext cx="1767918" cy="176791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60FE68-55C9-4AA8-939C-9947F436E817}">
      <dsp:nvSpPr>
        <dsp:cNvPr id="0" name=""/>
        <dsp:cNvSpPr/>
      </dsp:nvSpPr>
      <dsp:spPr>
        <a:xfrm>
          <a:off x="2331438" y="1156106"/>
          <a:ext cx="1650498" cy="16504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Decide on location</a:t>
          </a:r>
          <a:endParaRPr lang="en-US" sz="2600" kern="1200" dirty="0" smtClean="0"/>
        </a:p>
      </dsp:txBody>
      <dsp:txXfrm>
        <a:off x="2567627" y="1391936"/>
        <a:ext cx="1179062" cy="1178837"/>
      </dsp:txXfrm>
    </dsp:sp>
    <dsp:sp modelId="{A7BDFE11-381D-45B7-A64F-6ED6DD450B3D}">
      <dsp:nvSpPr>
        <dsp:cNvPr id="0" name=""/>
        <dsp:cNvSpPr/>
      </dsp:nvSpPr>
      <dsp:spPr>
        <a:xfrm rot="2700000">
          <a:off x="444853" y="1097240"/>
          <a:ext cx="1767918" cy="1767918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1BFCD5-31A4-458C-91DB-01F38695A7B5}">
      <dsp:nvSpPr>
        <dsp:cNvPr id="0" name=""/>
        <dsp:cNvSpPr/>
      </dsp:nvSpPr>
      <dsp:spPr>
        <a:xfrm>
          <a:off x="504033" y="1156106"/>
          <a:ext cx="1650498" cy="16504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Confirm budget</a:t>
          </a:r>
          <a:endParaRPr lang="en-US" sz="2600" kern="1200" dirty="0" smtClean="0"/>
        </a:p>
      </dsp:txBody>
      <dsp:txXfrm>
        <a:off x="740222" y="1391936"/>
        <a:ext cx="1179062" cy="1178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9/18/2012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9/18/2012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Freeform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2" name="Freeform 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4" y="5641975"/>
            <a:ext cx="96012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876" y="-571716"/>
            <a:ext cx="12296775" cy="51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9/18/2012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9/18/2012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9/18/2012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9/18/2012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72D1-64D5-4552-ACDD-1CCE5F7F800D}" type="datetimeFigureOut">
              <a:rPr lang="en-US"/>
              <a:t>9/18/2012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29E-967E-4B69-BEAA-E3504E4378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9/18/2012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9/18/2012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9/18/2012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9/18/2012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9/18/2012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Freeform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9/18/2012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Company Picnic Planning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00"/>
                </a:solidFill>
                <a:latin typeface="Impact" panose="020B0806030902050204" pitchFamily="34" charset="0"/>
              </a:rPr>
              <a:t>Outdoor Designs</a:t>
            </a:r>
            <a:endParaRPr lang="en-US" dirty="0">
              <a:solidFill>
                <a:srgbClr val="0033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Locations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Fort Point State Park</a:t>
            </a:r>
            <a:endParaRPr lang="en-US" dirty="0" smtClean="0"/>
          </a:p>
          <a:p>
            <a:r>
              <a:rPr lang="en-US" dirty="0" smtClean="0"/>
              <a:t>Back Point</a:t>
            </a:r>
            <a:endParaRPr lang="en-US" dirty="0" smtClean="0"/>
          </a:p>
          <a:p>
            <a:r>
              <a:rPr lang="en-US" dirty="0" smtClean="0"/>
              <a:t>Eastport Club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72" y="914400"/>
            <a:ext cx="6327228" cy="474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8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Dates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19</a:t>
            </a:r>
            <a:endParaRPr lang="en-US" dirty="0" smtClean="0"/>
          </a:p>
          <a:p>
            <a:r>
              <a:rPr lang="en-US" dirty="0" smtClean="0"/>
              <a:t>September 5</a:t>
            </a:r>
            <a:endParaRPr lang="en-US" dirty="0" smtClean="0"/>
          </a:p>
          <a:p>
            <a:r>
              <a:rPr lang="en-US" dirty="0" smtClean="0"/>
              <a:t>September 10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744" y="1360399"/>
            <a:ext cx="6741073" cy="389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5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Families welcome!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19702" r="48276" b="54068"/>
          <a:stretch/>
        </p:blipFill>
        <p:spPr>
          <a:xfrm>
            <a:off x="788280" y="1227084"/>
            <a:ext cx="5533508" cy="4448502"/>
          </a:xfrm>
        </p:spPr>
      </p:pic>
    </p:spTree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Picnic a</a:t>
            </a:r>
            <a:r>
              <a:rPr lang="en-US" dirty="0" smtClean="0"/>
              <a:t>ttendance the last three years</a:t>
            </a:r>
            <a:endParaRPr lang="en-US" dirty="0"/>
          </a:p>
        </p:txBody>
      </p:sp>
      <p:graphicFrame>
        <p:nvGraphicFramePr>
          <p:cNvPr id="5" name="Content Placeholder 4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594818"/>
              </p:ext>
            </p:extLst>
          </p:nvPr>
        </p:nvGraphicFramePr>
        <p:xfrm>
          <a:off x="1293813" y="1828800"/>
          <a:ext cx="9601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875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Caterers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Silver Kettle</a:t>
            </a:r>
            <a:endParaRPr lang="en-US" dirty="0" smtClean="0"/>
          </a:p>
          <a:p>
            <a:r>
              <a:rPr lang="en-US" dirty="0" smtClean="0"/>
              <a:t>Max’s</a:t>
            </a:r>
            <a:endParaRPr lang="en-US" dirty="0" smtClean="0"/>
          </a:p>
          <a:p>
            <a:r>
              <a:rPr lang="en-US" dirty="0" smtClean="0"/>
              <a:t>Parties Unlimited</a:t>
            </a:r>
            <a:endParaRPr lang="en-US" dirty="0"/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68676820"/>
              </p:ext>
            </p:extLst>
          </p:nvPr>
        </p:nvGraphicFramePr>
        <p:xfrm>
          <a:off x="6249988" y="1828800"/>
          <a:ext cx="5078412" cy="2972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804"/>
                <a:gridCol w="1692804"/>
                <a:gridCol w="1692804"/>
              </a:tblGrid>
              <a:tr h="5639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r>
                        <a:rPr lang="en-US" baseline="0" dirty="0" smtClean="0"/>
                        <a:t> per person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639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Main Course only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Main Course plus dessert</a:t>
                      </a:r>
                      <a:endParaRPr lang="en-US" dirty="0"/>
                    </a:p>
                  </a:txBody>
                  <a:tcPr anchor="ctr"/>
                </a:tc>
              </a:tr>
              <a:tr h="563959">
                <a:tc>
                  <a:txBody>
                    <a:bodyPr/>
                    <a:lstStyle/>
                    <a:p>
                      <a:r>
                        <a:rPr lang="en-US" dirty="0" smtClean="0"/>
                        <a:t>Silver</a:t>
                      </a:r>
                      <a:r>
                        <a:rPr lang="en-US" baseline="0" dirty="0" smtClean="0"/>
                        <a:t> Kettle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$28</a:t>
                      </a:r>
                      <a:endParaRPr lang="en-US" dirty="0"/>
                    </a:p>
                  </a:txBody>
                  <a:tcPr anchor="ctr"/>
                </a:tc>
              </a:tr>
              <a:tr h="563959">
                <a:tc>
                  <a:txBody>
                    <a:bodyPr/>
                    <a:lstStyle/>
                    <a:p>
                      <a:r>
                        <a:rPr lang="en-US" dirty="0" smtClean="0"/>
                        <a:t>Max’s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$32</a:t>
                      </a:r>
                      <a:endParaRPr lang="en-US" dirty="0"/>
                    </a:p>
                  </a:txBody>
                  <a:tcPr anchor="ctr"/>
                </a:tc>
              </a:tr>
              <a:tr h="563959">
                <a:tc>
                  <a:txBody>
                    <a:bodyPr/>
                    <a:lstStyle/>
                    <a:p>
                      <a:r>
                        <a:rPr lang="en-US" dirty="0" smtClean="0"/>
                        <a:t>Parties Unlimited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$36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62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graphicFrame>
        <p:nvGraphicFramePr>
          <p:cNvPr id="3" name="Content Placeholder 2" descr="Circle Process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972866"/>
              </p:ext>
            </p:extLst>
          </p:nvPr>
        </p:nvGraphicFramePr>
        <p:xfrm>
          <a:off x="1293813" y="1828800"/>
          <a:ext cx="9601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830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shells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AEB23A9-D1D6-4249-99E9-CBF6A058AE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Seashells presentation (widescreen)</Template>
  <TotalTime>0</TotalTime>
  <Words>80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Corbel</vt:lpstr>
      <vt:lpstr>Impact</vt:lpstr>
      <vt:lpstr>Seashells 16x9</vt:lpstr>
      <vt:lpstr>Company Picnic Planning</vt:lpstr>
      <vt:lpstr>Possible Locations</vt:lpstr>
      <vt:lpstr>Potential Dates</vt:lpstr>
      <vt:lpstr>Families welcome!</vt:lpstr>
      <vt:lpstr>Picnic attendance the last three years</vt:lpstr>
      <vt:lpstr>Possible Caterers</vt:lpstr>
      <vt:lpstr>To 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2012-09-18T19:12:56Z</dcterms:created>
  <dcterms:modified xsi:type="dcterms:W3CDTF">2012-09-18T20:04:09Z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TC028952559991</vt:lpwstr>
  </property>
</Properties>
</file>