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8"/>
  </p:notesMasterIdLst>
  <p:sldIdLst>
    <p:sldId id="256" r:id="rId2"/>
    <p:sldId id="258" r:id="rId3"/>
    <p:sldId id="259" r:id="rId4"/>
    <p:sldId id="266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78" autoAdjust="0"/>
    <p:restoredTop sz="86323" autoAdjust="0"/>
  </p:normalViewPr>
  <p:slideViewPr>
    <p:cSldViewPr>
      <p:cViewPr>
        <p:scale>
          <a:sx n="87" d="100"/>
          <a:sy n="87" d="100"/>
        </p:scale>
        <p:origin x="-30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2D8BE-EBB2-40F8-8183-7E7A967D93BB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BE59F-9F9A-4DBF-AC54-D3B1B647A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BE59F-9F9A-4DBF-AC54-D3B1B647AF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0BEB-B5C1-4122-9083-E967B4A0C0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0BEB-B5C1-4122-9083-E967B4A0C0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BE59F-9F9A-4DBF-AC54-D3B1B647AF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BE59F-9F9A-4DBF-AC54-D3B1B647AF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0BEB-B5C1-4122-9083-E967B4A0C0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6292-7BCC-46A0-A2C7-E3C5B3BF859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2565B-6147-4654-B4EA-F1A56E2A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Right Fit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Company Overview</a:t>
            </a:r>
          </a:p>
          <a:p>
            <a:r>
              <a:rPr lang="en-US" dirty="0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Company Description</a:t>
            </a:r>
          </a:p>
          <a:p>
            <a:r>
              <a:rPr lang="en-US" smtClean="0"/>
              <a:t>Equipment and Fitness Classes</a:t>
            </a:r>
          </a:p>
          <a:p>
            <a:r>
              <a:rPr lang="en-US" smtClean="0"/>
              <a:t>Expansion Plans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Description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FF99"/>
              </a:buClr>
              <a:buFont typeface="Wingdings" pitchFamily="2" charset="2"/>
              <a:buNone/>
            </a:pPr>
            <a:r>
              <a:rPr lang="en-US" dirty="0" smtClean="0"/>
              <a:t>The Right Fit operates a 20,000 square foot state-of-the-art gym and fitness facility in San Diego, California</a:t>
            </a:r>
            <a:r>
              <a:rPr lang="en-US" smtClean="0"/>
              <a:t>. A </a:t>
            </a:r>
            <a:r>
              <a:rPr lang="en-US" dirty="0" smtClean="0"/>
              <a:t>team of highly motivated trainers provides personalized fitness assessments, develops training programs, and leads fitness classes seven days a week.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Treadmills</a:t>
            </a:r>
          </a:p>
          <a:p>
            <a:r>
              <a:rPr lang="en-US" dirty="0" smtClean="0"/>
              <a:t>Stationary Bicycles</a:t>
            </a:r>
          </a:p>
          <a:p>
            <a:r>
              <a:rPr lang="en-US" dirty="0" smtClean="0"/>
              <a:t>Weights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Fitness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Step Aerobics</a:t>
            </a:r>
          </a:p>
          <a:p>
            <a:pPr lvl="0"/>
            <a:r>
              <a:rPr lang="en-US" smtClean="0"/>
              <a:t>Low Impact Dance</a:t>
            </a:r>
          </a:p>
          <a:p>
            <a:pPr lvl="0"/>
            <a:r>
              <a:rPr lang="en-US" smtClean="0"/>
              <a:t>Cardio Boot Camp</a:t>
            </a:r>
          </a:p>
          <a:p>
            <a:pPr lvl="0"/>
            <a:r>
              <a:rPr lang="en-US" smtClean="0"/>
              <a:t>Low Impact Mild</a:t>
            </a:r>
          </a:p>
          <a:p>
            <a:pPr lvl="0"/>
            <a:r>
              <a:rPr lang="en-US" smtClean="0"/>
              <a:t>Stretch and Strength</a:t>
            </a:r>
          </a:p>
          <a:p>
            <a:pPr lvl="0"/>
            <a:r>
              <a:rPr lang="en-US" smtClean="0"/>
              <a:t>Pilates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Expansion Plans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91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Right Fit</vt:lpstr>
      <vt:lpstr>Overview</vt:lpstr>
      <vt:lpstr>Company Description</vt:lpstr>
      <vt:lpstr>Equipment</vt:lpstr>
      <vt:lpstr>Fitness Classes</vt:lpstr>
      <vt:lpstr>Expansion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Fit</dc:title>
  <dc:creator>Carol M. Cram</dc:creator>
  <cp:lastModifiedBy>Barbara Clemens</cp:lastModifiedBy>
  <cp:revision>11</cp:revision>
  <dcterms:created xsi:type="dcterms:W3CDTF">2008-12-22T05:46:28Z</dcterms:created>
  <dcterms:modified xsi:type="dcterms:W3CDTF">2013-02-15T22:20:37Z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945869244</vt:i4>
  </property>
  <property fmtid="{D5CDD505-2E9C-101B-9397-08002B2CF9AE}" pid="3" name="_NewReviewCycle">
    <vt:lpwstr/>
  </property>
  <property fmtid="{D5CDD505-2E9C-101B-9397-08002B2CF9AE}" pid="4" name="_EmailSubject">
    <vt:lpwstr>Detailed TOC for MS Office 2013 Illustrated Fundamentals</vt:lpwstr>
  </property>
  <property fmtid="{D5CDD505-2E9C-101B-9397-08002B2CF9AE}" pid="5" name="_AuthorEmail">
    <vt:lpwstr>Marjorie.Hunt@cengage.com</vt:lpwstr>
  </property>
  <property fmtid="{D5CDD505-2E9C-101B-9397-08002B2CF9AE}" pid="6" name="_AuthorEmailDisplayName">
    <vt:lpwstr>Hunt, Marjorie</vt:lpwstr>
  </property>
</Properties>
</file>