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8668F-280B-45B5-8715-3FFA58C2D17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DB810-E148-47F9-B626-96F240D2A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0DFC6-7209-4F9D-894D-853B7B7091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E5E44-6644-4E6C-A15F-AF0876FD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5E44-6644-4E6C-A15F-AF0876FDC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4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5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7292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7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7391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90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011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886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0978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Freeform 17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1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42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6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9BB3-2572-42ED-87A3-0573EBA63B4E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9354E8-888D-418D-B1A9-C131BC37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Products for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651732"/>
            <a:ext cx="7768959" cy="1096899"/>
          </a:xfrm>
        </p:spPr>
        <p:txBody>
          <a:bodyPr/>
          <a:lstStyle/>
          <a:p>
            <a:r>
              <a:rPr lang="en-US" dirty="0" smtClean="0"/>
              <a:t>Looking to a sustainable future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25723" y="888188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rgbClr val="003300"/>
                </a:solidFill>
                <a:latin typeface="Impact" panose="020B0806030902050204" pitchFamily="34" charset="0"/>
              </a:rPr>
              <a:t>Outdoor Designs</a:t>
            </a:r>
            <a:endParaRPr lang="en-US" sz="3600" dirty="0">
              <a:solidFill>
                <a:srgbClr val="00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From our Kite Department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The Eco-Stunt Flyer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Made of recycled nylon</a:t>
            </a:r>
          </a:p>
          <a:p>
            <a:r>
              <a:rPr lang="en-US" sz="2400" dirty="0"/>
              <a:t>Lines are recycled polyethylene</a:t>
            </a:r>
          </a:p>
          <a:p>
            <a:r>
              <a:rPr lang="en-US" sz="2400" dirty="0" smtClean="0"/>
              <a:t>Performs amazing maneuvers</a:t>
            </a:r>
          </a:p>
          <a:p>
            <a:r>
              <a:rPr lang="en-US" sz="2400" dirty="0" smtClean="0"/>
              <a:t>2- or 4-line versions</a:t>
            </a:r>
          </a:p>
          <a:p>
            <a:r>
              <a:rPr lang="en-US" sz="2400" dirty="0" smtClean="0"/>
              <a:t>Comes with instructional DVD</a:t>
            </a:r>
          </a:p>
          <a:p>
            <a:r>
              <a:rPr lang="en-US" sz="2400" dirty="0" smtClean="0"/>
              <a:t>Competition grade</a:t>
            </a:r>
          </a:p>
          <a:p>
            <a:r>
              <a:rPr lang="en-US" sz="2400" dirty="0" smtClean="0"/>
              <a:t>For intermediate users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0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From our Bird Products Department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The Outdoor Birdcage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Perfect for yards or porches</a:t>
            </a:r>
          </a:p>
          <a:p>
            <a:r>
              <a:rPr lang="en-US" sz="2400" dirty="0"/>
              <a:t>Holds multiple birds </a:t>
            </a:r>
          </a:p>
          <a:p>
            <a:r>
              <a:rPr lang="en-US" sz="2400" dirty="0" smtClean="0"/>
              <a:t>6 feet in diameter</a:t>
            </a:r>
          </a:p>
          <a:p>
            <a:r>
              <a:rPr lang="en-US" sz="2400" dirty="0" smtClean="0"/>
              <a:t>Hexagonal shape</a:t>
            </a:r>
          </a:p>
          <a:p>
            <a:r>
              <a:rPr lang="en-US" sz="2400" dirty="0"/>
              <a:t>Easy customer assembly</a:t>
            </a:r>
          </a:p>
          <a:p>
            <a:r>
              <a:rPr lang="en-US" sz="2400" dirty="0" smtClean="0"/>
              <a:t>Heavy-gauge wire panels</a:t>
            </a:r>
          </a:p>
          <a:p>
            <a:r>
              <a:rPr lang="en-US" sz="2400" dirty="0" smtClean="0"/>
              <a:t>Custom colors available</a:t>
            </a:r>
          </a:p>
          <a:p>
            <a:r>
              <a:rPr lang="en-US" sz="2400" dirty="0" smtClean="0"/>
              <a:t>Cups from recycled plastic</a:t>
            </a:r>
          </a:p>
        </p:txBody>
      </p:sp>
    </p:spTree>
    <p:extLst>
      <p:ext uri="{BB962C8B-B14F-4D97-AF65-F5344CB8AC3E}">
        <p14:creationId xmlns:p14="http://schemas.microsoft.com/office/powerpoint/2010/main" val="14013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From our Bird Products Department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Bailey approves!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9960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813740"/>
            <a:ext cx="8598907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Tents: 100% dye-free polyester; PVC-free</a:t>
            </a:r>
          </a:p>
          <a:p>
            <a:r>
              <a:rPr lang="en-US" sz="2800" dirty="0" smtClean="0"/>
              <a:t>Sleeping bags: goose down and bamboo</a:t>
            </a:r>
          </a:p>
          <a:p>
            <a:r>
              <a:rPr lang="en-US" sz="2800" dirty="0" smtClean="0"/>
              <a:t>Air mattresses: eco-friendly TPU material</a:t>
            </a:r>
          </a:p>
          <a:p>
            <a:r>
              <a:rPr lang="en-US" sz="2800" dirty="0" smtClean="0"/>
              <a:t>Camp tables from recycled UV protected plastic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New department opening 2017!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Eco-Friendly </a:t>
            </a:r>
            <a:br>
              <a:rPr lang="en-US" dirty="0" smtClean="0"/>
            </a:br>
            <a:r>
              <a:rPr lang="en-US" sz="4900" dirty="0" smtClean="0"/>
              <a:t>Camping Gear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0269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800677"/>
            <a:ext cx="8598907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men and women</a:t>
            </a:r>
          </a:p>
          <a:p>
            <a:r>
              <a:rPr lang="en-US" sz="2800" dirty="0" smtClean="0"/>
              <a:t>Waterproof jackets and vests</a:t>
            </a:r>
          </a:p>
          <a:p>
            <a:r>
              <a:rPr lang="en-US" sz="2800" dirty="0" smtClean="0"/>
              <a:t>Fiber or down fill</a:t>
            </a:r>
          </a:p>
          <a:p>
            <a:r>
              <a:rPr lang="en-US" sz="2800" dirty="0" smtClean="0"/>
              <a:t>Recycled poly shells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New department opening 2017!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Sustainable </a:t>
            </a:r>
            <a:br>
              <a:rPr lang="en-US" dirty="0" smtClean="0"/>
            </a:br>
            <a:r>
              <a:rPr lang="en-US" sz="4900" dirty="0" smtClean="0"/>
              <a:t>Outdoor Clothing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92086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800677"/>
            <a:ext cx="8598907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Envisioning a future of </a:t>
            </a:r>
          </a:p>
          <a:p>
            <a:pPr marL="1377950" lvl="2" indent="-463550">
              <a:buClr>
                <a:srgbClr val="003300"/>
              </a:buClr>
              <a:buSzPct val="74000"/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3300"/>
                </a:solidFill>
              </a:rPr>
              <a:t>Fun</a:t>
            </a:r>
          </a:p>
          <a:p>
            <a:pPr marL="1377950" lvl="2" indent="-463550">
              <a:buClr>
                <a:srgbClr val="003300"/>
              </a:buClr>
              <a:buSzPct val="74000"/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3300"/>
                </a:solidFill>
              </a:rPr>
              <a:t>Safety</a:t>
            </a:r>
          </a:p>
          <a:p>
            <a:pPr marL="1377950" lvl="2" indent="-463550">
              <a:buClr>
                <a:srgbClr val="003300"/>
              </a:buClr>
              <a:buSzPct val="74000"/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3300"/>
                </a:solidFill>
              </a:rPr>
              <a:t>Sustainability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511" y="518159"/>
            <a:ext cx="8598907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00"/>
                </a:solidFill>
                <a:latin typeface="Impact" panose="020B0806030902050204" pitchFamily="34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latin typeface="Impact" panose="020B0806030902050204" pitchFamily="34" charset="0"/>
              </a:rPr>
            </a:br>
            <a:r>
              <a:rPr lang="en-US" sz="4900" dirty="0" smtClean="0">
                <a:solidFill>
                  <a:srgbClr val="003300"/>
                </a:solidFill>
                <a:latin typeface="Impact" panose="020B0806030902050204" pitchFamily="34" charset="0"/>
              </a:rPr>
              <a:t>Outdoor </a:t>
            </a:r>
            <a:r>
              <a:rPr lang="en-US" sz="4900" dirty="0">
                <a:solidFill>
                  <a:srgbClr val="003300"/>
                </a:solidFill>
                <a:latin typeface="Impact" panose="020B0806030902050204" pitchFamily="34" charset="0"/>
              </a:rPr>
              <a:t>Designs</a:t>
            </a:r>
            <a:endParaRPr lang="en-US" dirty="0">
              <a:solidFill>
                <a:srgbClr val="00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9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HD - core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</TotalTime>
  <Words>137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Impact</vt:lpstr>
      <vt:lpstr>Trebuchet MS</vt:lpstr>
      <vt:lpstr>Wingdings</vt:lpstr>
      <vt:lpstr>Wingdings 3</vt:lpstr>
      <vt:lpstr>Facet</vt:lpstr>
      <vt:lpstr>Upcoming Products for 2017</vt:lpstr>
      <vt:lpstr>From our Kite Department  The Eco-Stunt Flyer</vt:lpstr>
      <vt:lpstr>From our Bird Products Department  The Outdoor Birdcage</vt:lpstr>
      <vt:lpstr>From our Bird Products Department  Bailey approves!</vt:lpstr>
      <vt:lpstr>New department opening 2017!  Eco-Friendly  Camping Gear</vt:lpstr>
      <vt:lpstr>New department opening 2017!  Sustainable  Outdoor Clothing</vt:lpstr>
      <vt:lpstr> Outdoor Designs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Products for 2017</dc:title>
  <dc:creator>Mary B Clemens</dc:creator>
  <cp:lastModifiedBy>Your Name</cp:lastModifiedBy>
  <cp:revision>24</cp:revision>
  <dcterms:created xsi:type="dcterms:W3CDTF">2012-09-13T19:38:27Z</dcterms:created>
  <dcterms:modified xsi:type="dcterms:W3CDTF">2012-10-08T14:42:02Z</dcterms:modified>
</cp:coreProperties>
</file>