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3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88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C4D4264-1719-490A-A25D-2921B23E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DD415FA-AD31-4213-BCB2-9D073332E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3FC3D-6941-49D1-ADCE-D255BE150B5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9193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80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28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454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893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00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590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672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298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5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37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2006B-6FE8-4AA6-A105-30F364FA57B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343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654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6547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3021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6581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94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7302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165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3639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12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175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9473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6832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70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568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766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889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89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97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57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01"/>
            <a:ext cx="18383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55E6-767A-4E1C-A182-70E64A354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6F83-814E-4C4A-9619-54753DBF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6F4C-A5A0-4A9F-9B7E-D404390D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9DDF-AA2C-4277-BE14-43E36398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F10E-3A48-4CBD-B91B-FE289411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7C43-CF59-45A1-8900-33BC98075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7919-9507-424B-9F0A-A35D0BF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AD5A-E575-4312-A642-5AC2BE2C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508C-0830-45AD-8992-658EE798A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3531-C1CE-4445-A456-6D9E5309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958-5317-4576-B916-4088AC87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7430-FBBA-4DB4-B2AC-22A686F4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132" y="0"/>
            <a:ext cx="8232868" cy="1151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6979" y="1607444"/>
            <a:ext cx="73367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8AEF378-B90C-4C0C-831B-97E3F37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74733"/>
            <a:ext cx="6705600" cy="7127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Creating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AutoCorrect</a:t>
            </a:r>
            <a:endParaRPr lang="en-US" sz="34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AutoCorrect feature works automatically to catch and correct incorrect spelling of common words as you type them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change AutoCorrect settings in the AutoCorrect dialog box</a:t>
            </a:r>
          </a:p>
        </p:txBody>
      </p:sp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10" y="3877057"/>
            <a:ext cx="5879604" cy="220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Text</a:t>
            </a:r>
          </a:p>
        </p:txBody>
      </p:sp>
      <p:sp>
        <p:nvSpPr>
          <p:cNvPr id="161812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You can modify or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edit</a:t>
            </a:r>
            <a:r>
              <a:rPr lang="en-US" sz="2400" b="1" dirty="0">
                <a:effectLst/>
              </a:rPr>
              <a:t> text in many ways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</a:t>
            </a:r>
            <a:r>
              <a:rPr lang="en-US" sz="2000" b="1" dirty="0">
                <a:effectLst/>
              </a:rPr>
              <a:t>to the right of unwanted text, then press [Backspace]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</a:t>
            </a:r>
            <a:r>
              <a:rPr lang="en-US" sz="2000" b="1" dirty="0">
                <a:effectLst/>
              </a:rPr>
              <a:t>to the left of unwanted text, then press [Delete]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solidFill>
                  <a:srgbClr val="3399FF"/>
                </a:solidFill>
                <a:effectLst/>
              </a:rPr>
              <a:t>Select</a:t>
            </a:r>
            <a:r>
              <a:rPr lang="en-US" sz="2000" b="1" dirty="0">
                <a:effectLst/>
              </a:rPr>
              <a:t> or highlight unwanted text, </a:t>
            </a:r>
            <a:r>
              <a:rPr lang="en-US" sz="2000" b="1" dirty="0" smtClean="0">
                <a:effectLst/>
              </a:rPr>
              <a:t> or paragraphs of text then </a:t>
            </a:r>
            <a:r>
              <a:rPr lang="en-US" sz="2000" b="1" dirty="0">
                <a:effectLst/>
              </a:rPr>
              <a:t>type new text to replace </a:t>
            </a:r>
            <a:r>
              <a:rPr lang="en-US" sz="2000" b="1" dirty="0" smtClean="0">
                <a:effectLst/>
              </a:rPr>
              <a:t>it</a:t>
            </a:r>
          </a:p>
          <a:p>
            <a:pPr lvl="1" eaLnBrk="1" hangingPunct="1">
              <a:buNone/>
              <a:defRPr/>
            </a:pPr>
            <a:endParaRPr lang="en-US" sz="2400" b="1" dirty="0">
              <a:effectLst/>
            </a:endParaRPr>
          </a:p>
        </p:txBody>
      </p:sp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endParaRPr lang="en-US" sz="3400" dirty="0"/>
          </a:p>
        </p:txBody>
      </p:sp>
      <p:sp>
        <p:nvSpPr>
          <p:cNvPr id="161812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To be able to edit text you need to move the Insertion point around the document; you can use: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Point and click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using the keyboard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place the mouse pointer in the selection bar, area to the left of the left margin to select entire lines</a:t>
            </a:r>
            <a:endParaRPr lang="en-US" sz="2000" b="1" dirty="0">
              <a:effectLst/>
            </a:endParaRPr>
          </a:p>
        </p:txBody>
      </p:sp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endParaRPr lang="en-US" sz="3400" dirty="0"/>
          </a:p>
        </p:txBody>
      </p:sp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5000"/>
            <a:ext cx="7292594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endParaRPr lang="en-US" sz="3400" dirty="0"/>
          </a:p>
        </p:txBody>
      </p:sp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75" y="2776538"/>
            <a:ext cx="7650388" cy="158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Text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Copying </a:t>
            </a:r>
            <a:r>
              <a:rPr lang="en-US" sz="2400" dirty="0">
                <a:effectLst/>
              </a:rPr>
              <a:t>l</a:t>
            </a:r>
            <a:r>
              <a:rPr lang="en-US" sz="2400" b="1" dirty="0" smtClean="0">
                <a:effectLst/>
              </a:rPr>
              <a:t>eaves the text in the original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Pasting </a:t>
            </a:r>
            <a:r>
              <a:rPr lang="en-US" sz="2400" b="1" dirty="0" smtClean="0">
                <a:effectLst/>
              </a:rPr>
              <a:t>moves a duplicate of it to a specified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To copy and paste text, you first need to select the text to copy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The Copy command places a copy of the selected text on the </a:t>
            </a:r>
            <a:r>
              <a:rPr lang="en-US" sz="2000" b="1" dirty="0" smtClean="0">
                <a:solidFill>
                  <a:srgbClr val="3399FF"/>
                </a:solidFill>
                <a:effectLst/>
                <a:ea typeface="+mn-ea"/>
              </a:rPr>
              <a:t>Windows Clipboard</a:t>
            </a:r>
            <a:r>
              <a:rPr lang="en-US" sz="2000" b="1" dirty="0" smtClean="0">
                <a:effectLst/>
              </a:rPr>
              <a:t>, a temporary storage are in your computer’s memory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the Paste command inserts the copied text to a new location</a:t>
            </a:r>
            <a:endParaRPr lang="en-US" sz="2000" b="1" dirty="0">
              <a:effectLst/>
            </a:endParaRPr>
          </a:p>
        </p:txBody>
      </p:sp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</a:t>
            </a:r>
            <a:r>
              <a:rPr lang="en-US" sz="3400" dirty="0" smtClean="0"/>
              <a:t>Text</a:t>
            </a:r>
            <a:endParaRPr lang="en-US" sz="3400" dirty="0"/>
          </a:p>
        </p:txBody>
      </p:sp>
      <p:sp>
        <p:nvSpPr>
          <p:cNvPr id="16384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If you need to copy multiple items, you can use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Office Clipboard</a:t>
            </a:r>
            <a:r>
              <a:rPr lang="en-US" sz="2400" b="1" dirty="0" smtClean="0">
                <a:effectLst/>
              </a:rPr>
              <a:t>, which works like the Windows Clipboard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stores up to 24 terms at a time and is available only in Office programs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use the Office Clipboard, you need to open the Clipboard  task pane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use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drag and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drop</a:t>
            </a:r>
            <a:r>
              <a:rPr lang="en-US" sz="2400" b="1" dirty="0" smtClean="0">
                <a:effectLst/>
              </a:rPr>
              <a:t>; select the text to copy, press and hold [Ctrl]  then use the mouse to drag a copy of the selected text to the new location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items do not get placed on the Windows or Office Clipboard</a:t>
            </a:r>
            <a:endParaRPr lang="en-US" sz="2000" b="1" dirty="0">
              <a:effectLst/>
            </a:endParaRPr>
          </a:p>
        </p:txBody>
      </p:sp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</a:t>
            </a:r>
            <a:r>
              <a:rPr lang="en-US" sz="3400" dirty="0" smtClean="0"/>
              <a:t>Text</a:t>
            </a:r>
            <a:endParaRPr lang="en-US" sz="3400" dirty="0"/>
          </a:p>
        </p:txBody>
      </p:sp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95473"/>
            <a:ext cx="7069078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Moving Text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Moving</a:t>
            </a:r>
            <a:r>
              <a:rPr lang="en-US" sz="2400" b="1" dirty="0" smtClean="0">
                <a:effectLst/>
              </a:rPr>
              <a:t> text removes it from the original location and places it in a new specified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move text from one location to another using these methods:</a:t>
            </a:r>
            <a:endParaRPr lang="en-US" sz="2400" b="1" dirty="0">
              <a:effectLst/>
            </a:endParaRP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u</a:t>
            </a:r>
            <a:r>
              <a:rPr lang="en-US" sz="2000" b="1" dirty="0" smtClean="0">
                <a:effectLst/>
              </a:rPr>
              <a:t>sing </a:t>
            </a:r>
            <a:r>
              <a:rPr lang="en-US" sz="2000" b="1" dirty="0">
                <a:effectLst/>
              </a:rPr>
              <a:t>the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 Cut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smtClean="0">
                <a:effectLst/>
              </a:rPr>
              <a:t>command removes selected text and places it ion the Windows Clipboard 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use the Paste button to place the cut text in another location</a:t>
            </a:r>
            <a:endParaRPr lang="en-US" sz="2000" b="1" dirty="0">
              <a:effectLst/>
            </a:endParaRP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Selecting and dragging </a:t>
            </a:r>
            <a:r>
              <a:rPr lang="en-US" sz="2000" b="1" dirty="0">
                <a:effectLst/>
              </a:rPr>
              <a:t>selected text to a new </a:t>
            </a:r>
            <a:r>
              <a:rPr lang="en-US" sz="2000" b="1" dirty="0" smtClean="0">
                <a:effectLst/>
              </a:rPr>
              <a:t>location</a:t>
            </a:r>
          </a:p>
          <a:p>
            <a:pPr lvl="2" eaLnBrk="1" hangingPunct="1">
              <a:defRPr/>
            </a:pPr>
            <a:r>
              <a:rPr lang="en-US" sz="2000" b="1" dirty="0" smtClean="0">
                <a:effectLst/>
              </a:rPr>
              <a:t>items will not be copied to the Windows or Office Clipboard</a:t>
            </a:r>
            <a:endParaRPr lang="en-US" sz="2000" b="1" dirty="0">
              <a:effectLst/>
            </a:endParaRPr>
          </a:p>
        </p:txBody>
      </p:sp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Activating the Office Clipboard</a:t>
            </a:r>
            <a:endParaRPr lang="en-US" sz="3400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Office Clipboard stores multiple items only if it active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Opening the Clipboard task pane automatically makes it active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If wanting to activate the Office Clipboard without showing the task pane, click Options to set it not to Collect Without Showing Office Clipboard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If the Office Clipboard is not active, you can only copy one item at a time using the Windows Clipboard</a:t>
            </a:r>
            <a:endParaRPr lang="en-US" sz="2400" b="1" dirty="0">
              <a:effectLst/>
            </a:endParaRPr>
          </a:p>
        </p:txBody>
      </p:sp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Create a new document from an existing file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Enter text in a document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Select and edit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Copy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Move text</a:t>
            </a:r>
          </a:p>
        </p:txBody>
      </p:sp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45A91-859F-48B0-8866-105A8876A75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Moving </a:t>
            </a:r>
            <a:r>
              <a:rPr lang="en-US" sz="3400" dirty="0" smtClean="0"/>
              <a:t>Text</a:t>
            </a: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552575"/>
            <a:ext cx="7747816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Finding and Replacing Text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Replace</a:t>
            </a:r>
            <a:r>
              <a:rPr lang="en-US" sz="2400" b="1" dirty="0" smtClean="0">
                <a:effectLst/>
              </a:rPr>
              <a:t> command helps you quickly and easily substitute a new word or phrase for one or more occurrences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the Find and Replace dialog box to specify the text you want to find and the text with which you want to replace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replace every occurrence of the text in one action, or you can review each occurrence and choose to replace it or keep the text</a:t>
            </a:r>
            <a:endParaRPr lang="en-US" sz="2400" b="1" dirty="0">
              <a:effectLst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Replacing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CF10E-3A48-4CBD-B91B-FE289411CC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24038"/>
            <a:ext cx="70389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Navigation pane </a:t>
            </a:r>
            <a:r>
              <a:rPr lang="en-US" sz="3400" dirty="0" smtClean="0"/>
              <a:t>to </a:t>
            </a:r>
            <a:r>
              <a:rPr lang="en-US" sz="3400" dirty="0" smtClean="0"/>
              <a:t>Find Text</a:t>
            </a:r>
            <a:endParaRPr lang="en-US" sz="34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use the Navigation pane to quickly locate and highlight all instances of specified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Find, type the text you want to find in the Search box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all instances of the text are highlighted in yellow in the document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the Navigation pane displays excerpts containing the 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click any excerpt in the Navigation pane to jump to the location of the instance of the text</a:t>
            </a:r>
            <a:endParaRPr lang="en-US" sz="2000" b="1" dirty="0">
              <a:effectLst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Using the Navigation pane </a:t>
            </a:r>
            <a:r>
              <a:rPr lang="en-US" sz="3400" dirty="0" smtClean="0"/>
              <a:t>to Find </a:t>
            </a:r>
            <a:r>
              <a:rPr lang="en-US" sz="3400" dirty="0"/>
              <a:t>Text</a:t>
            </a: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2162175"/>
            <a:ext cx="775581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Research Tools</a:t>
            </a:r>
            <a:endParaRPr lang="en-US" sz="34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As you create documents in Word, you might want to look up words or information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To add a dictionary, click the REVIEW tab, click the Define button in the Proofing group, choose the dictionary you want to install, then click Download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To access the built-in thesaurus, click Thesaurus in the Proofing group on the REVIEW tab</a:t>
            </a:r>
            <a:endParaRPr lang="en-US" sz="2400" dirty="0">
              <a:effectLst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</a:t>
            </a:r>
            <a:endParaRPr lang="en-US" sz="34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Mini toolbar contains only the most common formatting commands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</a:t>
            </a:r>
            <a:r>
              <a:rPr lang="en-US" sz="2400" b="1" dirty="0">
                <a:effectLst/>
              </a:rPr>
              <a:t>the Mini toolbar to make quick formatting changes to selected </a:t>
            </a:r>
            <a:r>
              <a:rPr lang="en-US" sz="2400" b="1" dirty="0" smtClean="0">
                <a:effectLst/>
              </a:rPr>
              <a:t>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change </a:t>
            </a:r>
            <a:r>
              <a:rPr lang="en-US" sz="2000" b="1" dirty="0">
                <a:effectLst/>
              </a:rPr>
              <a:t>the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 font </a:t>
            </a:r>
            <a:r>
              <a:rPr lang="en-US" sz="2000" b="1" dirty="0">
                <a:effectLst/>
              </a:rPr>
              <a:t>(the design of a set of characters</a:t>
            </a:r>
            <a:r>
              <a:rPr lang="en-US" sz="2000" b="1" dirty="0" smtClean="0">
                <a:effectLst/>
              </a:rPr>
              <a:t>) such as 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Arial </a:t>
            </a:r>
            <a:r>
              <a:rPr lang="en-US" sz="2000" b="1" dirty="0" smtClean="0">
                <a:effectLst/>
              </a:rPr>
              <a:t>or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 Times New Roman</a:t>
            </a:r>
            <a:endParaRPr lang="en-US" sz="2000" b="1" dirty="0">
              <a:solidFill>
                <a:srgbClr val="3399FF"/>
              </a:solidFill>
              <a:effectLst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hange </a:t>
            </a:r>
            <a:r>
              <a:rPr lang="en-US" sz="2000" b="1" dirty="0">
                <a:effectLst/>
              </a:rPr>
              <a:t>the 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font style</a:t>
            </a:r>
            <a:r>
              <a:rPr lang="en-US" sz="2000" b="1" dirty="0">
                <a:effectLst/>
              </a:rPr>
              <a:t> (bold, underline, italic</a:t>
            </a:r>
            <a:r>
              <a:rPr lang="en-US" sz="2000" b="1" dirty="0" smtClean="0">
                <a:effectLst/>
              </a:rPr>
              <a:t>)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change 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font size </a:t>
            </a:r>
            <a:r>
              <a:rPr lang="en-US" sz="2000" b="1" dirty="0" smtClean="0">
                <a:effectLst/>
              </a:rPr>
              <a:t>of selected text  so that it is larger or smaller</a:t>
            </a:r>
          </a:p>
          <a:p>
            <a:pPr lvl="1" eaLnBrk="1" hangingPunct="1">
              <a:buNone/>
              <a:defRPr/>
            </a:pPr>
            <a:endParaRPr lang="en-US" sz="2400" b="1" dirty="0">
              <a:effectLst/>
            </a:endParaRPr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</a:t>
            </a:r>
            <a:endParaRPr lang="en-US" sz="34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smtClean="0">
                <a:effectLst/>
              </a:rPr>
              <a:t>can format selected paragraphs as a bulleted list using the Mini toolbar</a:t>
            </a:r>
            <a:endParaRPr lang="en-US" sz="2000" b="1" dirty="0" smtClean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All of the Mini toolbar buttons are also available on the HOME tab</a:t>
            </a:r>
            <a:endParaRPr lang="en-US" sz="2000" b="1" dirty="0" smtClean="0">
              <a:effectLst/>
            </a:endParaRPr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</a:t>
            </a:r>
            <a:endParaRPr lang="en-US" sz="3400" dirty="0"/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00213"/>
            <a:ext cx="760606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Checking Spelling and Grammar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Word provides tools to ensure your documents are free of errors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AutoCorrect feature corrects errors as you type (changes “</a:t>
            </a:r>
            <a:r>
              <a:rPr lang="en-US" sz="2000" b="1" dirty="0" err="1">
                <a:effectLst/>
              </a:rPr>
              <a:t>teh</a:t>
            </a:r>
            <a:r>
              <a:rPr lang="en-US" sz="2000" b="1" dirty="0">
                <a:effectLst/>
              </a:rPr>
              <a:t>” to “the”)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Word identifies possible misspellings with red wavy </a:t>
            </a:r>
            <a:r>
              <a:rPr lang="en-US" sz="2000" b="1" dirty="0" smtClean="0">
                <a:effectLst/>
              </a:rPr>
              <a:t>underlines and possible grammatical errors with green wavy underlines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the program identifies possible misspelled words  by comparing each word to its built-in dictionary</a:t>
            </a:r>
            <a:endParaRPr lang="en-US" sz="2000" b="1" dirty="0">
              <a:effectLst/>
            </a:endParaRP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you can open the Spelling and Grammar dialog box or right-click flagged misspelled words to identify and correct errors</a:t>
            </a:r>
            <a:endParaRPr lang="en-US" sz="2000" b="1" dirty="0">
              <a:effectLst/>
            </a:endParaRPr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Find and replace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Format text using the Mini toolbar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Check spelling and grammar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Preview and print a document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/>
            </a:endParaRPr>
          </a:p>
        </p:txBody>
      </p:sp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Checking Spelling and </a:t>
            </a:r>
            <a:r>
              <a:rPr lang="en-US" sz="3400" dirty="0" smtClean="0"/>
              <a:t>Grammar</a:t>
            </a:r>
            <a:endParaRPr lang="en-US" sz="3400" dirty="0"/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6900"/>
            <a:ext cx="6705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Translating Documents into Other Languages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Word 2013 has the ability to translate any word in your document into more than 20 different languages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To translate an entire document from one language to another, on the REVIEW tab click the Translate button in the Language group, click Choose Translation Language, </a:t>
            </a:r>
            <a:r>
              <a:rPr lang="en-US" sz="2400" b="1" dirty="0" err="1" smtClean="0">
                <a:effectLst/>
              </a:rPr>
              <a:t>specifiy</a:t>
            </a:r>
            <a:r>
              <a:rPr lang="en-US" sz="2400" b="1" dirty="0" smtClean="0">
                <a:effectLst/>
              </a:rPr>
              <a:t> the Translate from and Translate to languages, then click OK</a:t>
            </a:r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 Document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When you finish creating and editing a document,  you can print it using the Print tab in Backstage view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The Print tab tools specify various print settings, printer selection, how many copies or specific pages to print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On the Print tab a preview of the document can be seen so that you can see exactly how it will look when printed</a:t>
            </a:r>
          </a:p>
          <a:p>
            <a:pPr lvl="1"/>
            <a:r>
              <a:rPr lang="en-US" sz="2000" b="1" dirty="0" smtClean="0">
                <a:effectLst/>
              </a:rPr>
              <a:t>using Print Preview can save paper</a:t>
            </a:r>
          </a:p>
          <a:p>
            <a:endParaRPr lang="en-US" sz="2400" b="1" dirty="0">
              <a:effectLst/>
            </a:endParaRPr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Previewing and Printing a Document</a:t>
            </a:r>
            <a:endParaRPr lang="en-US" dirty="0"/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B74D-2AF8-4CCD-9335-87D08A97FD9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890713"/>
            <a:ext cx="6610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Previewing and Printing a Document</a:t>
            </a:r>
            <a:endParaRPr lang="en-US" dirty="0"/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B74D-2AF8-4CCD-9335-87D08A97FD9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438400"/>
            <a:ext cx="723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r>
              <a:rPr lang="en-US" sz="3400" dirty="0" smtClean="0"/>
              <a:t>from </a:t>
            </a:r>
            <a:r>
              <a:rPr lang="en-US" sz="3400" dirty="0" smtClean="0"/>
              <a:t>an Existing File</a:t>
            </a:r>
            <a:endParaRPr lang="en-US" sz="34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At times it is useful to create a new document that uses content from an existing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Open the existing document and before making any changes you can use the Save As command to save a copy of the document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This keeps the original file intact in case you want to use it again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Using an existing document saves time and trouble of creating a new document from scratch</a:t>
            </a:r>
          </a:p>
        </p:txBody>
      </p:sp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r>
              <a:rPr lang="en-US" sz="3400" dirty="0" smtClean="0"/>
              <a:t>from </a:t>
            </a:r>
            <a:r>
              <a:rPr lang="en-US" sz="3400" dirty="0" smtClean="0"/>
              <a:t>a Template</a:t>
            </a:r>
            <a:endParaRPr lang="en-US" sz="34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Certain types of documents are easily created using a template in Word 2013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 template is a file that contains predesigned formatting and text for common business documents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/>
              </a:rPr>
              <a:t>to create a document from a template, click the FILE tab, then click New to open the New screen in Backstage view, and then click the template you want</a:t>
            </a:r>
          </a:p>
        </p:txBody>
      </p:sp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r>
              <a:rPr lang="en-US" sz="3400" dirty="0" smtClean="0"/>
              <a:t>from </a:t>
            </a:r>
            <a:r>
              <a:rPr lang="en-US" sz="3400" dirty="0" smtClean="0"/>
              <a:t>an Existing File</a:t>
            </a:r>
            <a:endParaRPr lang="en-US" sz="3400" dirty="0"/>
          </a:p>
        </p:txBody>
      </p:sp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47813"/>
            <a:ext cx="6286500" cy="446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Document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add text to a document, click to position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insertion point</a:t>
            </a:r>
            <a:r>
              <a:rPr lang="en-US" sz="2400" b="1" dirty="0" smtClean="0">
                <a:effectLst/>
              </a:rPr>
              <a:t>, the blinking vertical line, where you want to insert text, and then start typing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Typing text is also called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entering</a:t>
            </a:r>
            <a:r>
              <a:rPr lang="en-US" sz="2400" b="1" dirty="0" smtClean="0">
                <a:effectLst/>
              </a:rPr>
              <a:t>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Before you start typing, check that you are in Print Layout view, which is the default view for entering and editing 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it is a good idea to turn on formatting marks to see the blank spaces and paragraph marks</a:t>
            </a:r>
            <a:endParaRPr lang="en-US" sz="2000" b="1" dirty="0">
              <a:effectLst/>
            </a:endParaRPr>
          </a:p>
        </p:txBody>
      </p:sp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</a:t>
            </a:r>
            <a:r>
              <a:rPr lang="en-US" sz="3400" dirty="0" smtClean="0"/>
              <a:t>Document</a:t>
            </a:r>
            <a:endParaRPr lang="en-US" sz="34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As you type the words move down, or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wrap</a:t>
            </a:r>
            <a:r>
              <a:rPr lang="en-US" sz="2400" b="1" dirty="0" smtClean="0">
                <a:effectLst/>
              </a:rPr>
              <a:t>, to the next line automatically when the insertion point reaches the right margin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While entering text, if you type “</a:t>
            </a:r>
            <a:r>
              <a:rPr lang="en-US" sz="2400" b="1" dirty="0" err="1" smtClean="0">
                <a:effectLst/>
              </a:rPr>
              <a:t>teh</a:t>
            </a:r>
            <a:r>
              <a:rPr lang="en-US" sz="2400" b="1" dirty="0" smtClean="0">
                <a:effectLst/>
              </a:rPr>
              <a:t>”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AutoCorrect</a:t>
            </a:r>
            <a:r>
              <a:rPr lang="en-US" sz="2400" b="1" dirty="0" smtClean="0">
                <a:effectLst/>
              </a:rPr>
              <a:t> feature will automatically make the correction to “The”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work with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Styles</a:t>
            </a:r>
            <a:r>
              <a:rPr lang="en-US" sz="2400" b="1" dirty="0" smtClean="0">
                <a:effectLst/>
              </a:rPr>
              <a:t>, which are settings that control how text and paragraphs are formatted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each document has its own set of styles which can be easily changed</a:t>
            </a:r>
            <a:endParaRPr lang="en-US" sz="2000" b="1" dirty="0">
              <a:effectLst/>
            </a:endParaRPr>
          </a:p>
        </p:txBody>
      </p:sp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</a:t>
            </a:r>
            <a:r>
              <a:rPr lang="en-US" sz="3400" dirty="0" smtClean="0"/>
              <a:t>Document</a:t>
            </a:r>
            <a:endParaRPr lang="en-US" sz="3400" dirty="0"/>
          </a:p>
        </p:txBody>
      </p:sp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381124"/>
            <a:ext cx="749074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1595</Words>
  <Application>Microsoft Office PowerPoint</Application>
  <PresentationFormat>On-screen Show (4:3)</PresentationFormat>
  <Paragraphs>216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Creating a New Document from an Existing File</vt:lpstr>
      <vt:lpstr>Creating a New Document from a Template</vt:lpstr>
      <vt:lpstr>Creating a New Document from an Existing File</vt:lpstr>
      <vt:lpstr>Entering Text in a Document</vt:lpstr>
      <vt:lpstr>Entering Text in a Document</vt:lpstr>
      <vt:lpstr>Entering Text in a Document</vt:lpstr>
      <vt:lpstr>Using AutoCorrect</vt:lpstr>
      <vt:lpstr>Selecting and Editing Text</vt:lpstr>
      <vt:lpstr>Selecting and Editing Text </vt:lpstr>
      <vt:lpstr>Selecting and Editing Text </vt:lpstr>
      <vt:lpstr>Selecting and Editing Text </vt:lpstr>
      <vt:lpstr>Copying Text</vt:lpstr>
      <vt:lpstr>Copying Text</vt:lpstr>
      <vt:lpstr>Copying Text</vt:lpstr>
      <vt:lpstr>Moving Text</vt:lpstr>
      <vt:lpstr>Activating the Office Clipboard</vt:lpstr>
      <vt:lpstr>Moving Text</vt:lpstr>
      <vt:lpstr>Finding and Replacing Text</vt:lpstr>
      <vt:lpstr>Finding and Replacing Text</vt:lpstr>
      <vt:lpstr>Using the Navigation pane to Find Text</vt:lpstr>
      <vt:lpstr>Using the Navigation pane to Find Text</vt:lpstr>
      <vt:lpstr>Using Research Tools</vt:lpstr>
      <vt:lpstr>Formatting Text Using the Mini Toolbar</vt:lpstr>
      <vt:lpstr>Formatting Text Using the Mini Toolbar</vt:lpstr>
      <vt:lpstr>Formatting Text Using the Mini Toolbar</vt:lpstr>
      <vt:lpstr>Checking Spelling and Grammar</vt:lpstr>
      <vt:lpstr>Checking Spelling and Grammar</vt:lpstr>
      <vt:lpstr>Translating Documents into Other Languages</vt:lpstr>
      <vt:lpstr>Previewing and Printing a Document</vt:lpstr>
      <vt:lpstr>Previewing and Printing a Document</vt:lpstr>
      <vt:lpstr>Previewing and Printing a Document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658</cp:revision>
  <dcterms:created xsi:type="dcterms:W3CDTF">2002-03-14T22:04:47Z</dcterms:created>
  <dcterms:modified xsi:type="dcterms:W3CDTF">2013-05-02T21:31:19Z</dcterms:modified>
</cp:coreProperties>
</file>