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8" r:id="rId2"/>
    <p:sldId id="259" r:id="rId3"/>
    <p:sldId id="260" r:id="rId4"/>
    <p:sldId id="265" r:id="rId5"/>
    <p:sldId id="305" r:id="rId6"/>
    <p:sldId id="268" r:id="rId7"/>
    <p:sldId id="306" r:id="rId8"/>
    <p:sldId id="307" r:id="rId9"/>
    <p:sldId id="308" r:id="rId10"/>
    <p:sldId id="309" r:id="rId11"/>
    <p:sldId id="310" r:id="rId12"/>
    <p:sldId id="311" r:id="rId13"/>
    <p:sldId id="296" r:id="rId14"/>
    <p:sldId id="297" r:id="rId15"/>
    <p:sldId id="298" r:id="rId16"/>
    <p:sldId id="312" r:id="rId17"/>
    <p:sldId id="301" r:id="rId18"/>
    <p:sldId id="313" r:id="rId19"/>
    <p:sldId id="302" r:id="rId20"/>
    <p:sldId id="324" r:id="rId21"/>
    <p:sldId id="314" r:id="rId22"/>
    <p:sldId id="315" r:id="rId23"/>
    <p:sldId id="303" r:id="rId24"/>
    <p:sldId id="304" r:id="rId25"/>
    <p:sldId id="325" r:id="rId26"/>
    <p:sldId id="316" r:id="rId27"/>
    <p:sldId id="317" r:id="rId28"/>
    <p:sldId id="326" r:id="rId29"/>
    <p:sldId id="319" r:id="rId30"/>
    <p:sldId id="321" r:id="rId31"/>
    <p:sldId id="322" r:id="rId32"/>
    <p:sldId id="323" r:id="rId33"/>
    <p:sldId id="318" r:id="rId34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88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F1C58297-8139-4F2F-9FC0-B39D4597D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A5343-90E3-4A37-A194-23A477AF1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9053"/>
            <a:ext cx="18288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93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A29B-FB7A-4360-B784-FCDB8CAFD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276E-9C3B-4883-B1DA-7CE1A8C09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0891-1B62-4D91-B83E-DC8085C45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3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299B-2825-4023-9049-2CD71D79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3847-3767-4845-9EEA-65CF8557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91A-6E32-4919-8D71-DB7671B08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0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1327D-9862-4303-ABD3-9BC67C0F0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301A-82E4-49B4-AC20-A32645D9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07CE-B619-42F0-9217-C0799841C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0577E-D3B5-40A0-99FA-5445A96FF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13CD-964B-40FC-B5A3-A7BECA68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1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ACDE-4A5F-4552-930B-5110831BD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4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132" y="-1"/>
            <a:ext cx="8232867" cy="11403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6979" y="1607444"/>
            <a:ext cx="733671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D3A2E0D-E60F-4A34-B6A1-93F705858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0" y="3591921"/>
            <a:ext cx="6705600" cy="7127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Polishing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and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Running a Presentation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Adding video to a presentation can help your viewers remember your message</a:t>
            </a:r>
          </a:p>
          <a:p>
            <a:r>
              <a:rPr lang="en-US" sz="2800" dirty="0" smtClean="0"/>
              <a:t>You can insert a video file from an online resource or from a collection you have saved on your computer</a:t>
            </a:r>
          </a:p>
          <a:p>
            <a:r>
              <a:rPr lang="en-US" sz="2800" dirty="0" smtClean="0"/>
              <a:t>You can use features on the VIDEO TOOLS PLAYBACK tab to adjust how and when the video plays during the slide show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1914526"/>
            <a:ext cx="461606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9" y="2286000"/>
            <a:ext cx="341289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5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Sound and Video </a:t>
            </a:r>
            <a:r>
              <a:rPr lang="en-US" dirty="0" smtClean="0"/>
              <a:t>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You can change the way a sound or video object appears on a slide</a:t>
            </a:r>
          </a:p>
          <a:p>
            <a:pPr lvl="1"/>
            <a:r>
              <a:rPr lang="en-US" sz="2000" dirty="0" smtClean="0"/>
              <a:t>Adjust its color or brightness</a:t>
            </a:r>
          </a:p>
          <a:p>
            <a:pPr lvl="1"/>
            <a:r>
              <a:rPr lang="en-US" sz="2000" dirty="0" smtClean="0"/>
              <a:t>Apply a style such as a frame, shape, border, or effect</a:t>
            </a:r>
          </a:p>
          <a:p>
            <a:pPr lvl="1"/>
            <a:r>
              <a:rPr lang="en-US" sz="2000" dirty="0" smtClean="0"/>
              <a:t>Crop and rotate the object</a:t>
            </a:r>
          </a:p>
          <a:p>
            <a:r>
              <a:rPr lang="en-US" sz="2400" dirty="0" smtClean="0"/>
              <a:t>To copy formatting from one object to another, click the object whose formatting you want to copy, click the Format Painter button on the HOM tab, then click the second object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1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Setting </a:t>
            </a:r>
            <a:r>
              <a:rPr lang="en-US" sz="3400" dirty="0" smtClean="0"/>
              <a:t>Slide Timing </a:t>
            </a:r>
            <a:r>
              <a:rPr lang="en-US" sz="3400" dirty="0" smtClean="0"/>
              <a:t>and Transitions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There are many times when you want to run a presentation automatically, not manually</a:t>
            </a:r>
          </a:p>
          <a:p>
            <a:pPr>
              <a:spcBef>
                <a:spcPts val="4200"/>
              </a:spcBef>
              <a:defRPr/>
            </a:pPr>
            <a:r>
              <a:rPr lang="en-US" sz="2400" dirty="0" smtClean="0">
                <a:effectLst/>
              </a:rPr>
              <a:t>You may also want to customize how slides appear in a slide show</a:t>
            </a:r>
          </a:p>
          <a:p>
            <a:pPr lvl="1">
              <a:buNone/>
              <a:defRPr/>
            </a:pPr>
            <a:endParaRPr lang="en-US" sz="2000" dirty="0" smtClean="0">
              <a:effectLst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Setting Slide Timing </a:t>
            </a:r>
            <a:r>
              <a:rPr lang="en-US" sz="3400" dirty="0" smtClean="0"/>
              <a:t>and Transitions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set slide timings and transitions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>
                <a:effectLst/>
              </a:rPr>
              <a:t>a </a:t>
            </a:r>
            <a:r>
              <a:rPr lang="en-US" sz="2000" dirty="0">
                <a:solidFill>
                  <a:srgbClr val="3399FF"/>
                </a:solidFill>
                <a:effectLst/>
              </a:rPr>
              <a:t>transition</a:t>
            </a:r>
            <a:r>
              <a:rPr lang="en-US" sz="2000" dirty="0">
                <a:effectLst/>
              </a:rPr>
              <a:t> is a special effect that determines how a slide appears as it enters and leaves the </a:t>
            </a:r>
            <a:r>
              <a:rPr lang="en-US" sz="2000" dirty="0" smtClean="0">
                <a:effectLst/>
              </a:rPr>
              <a:t>screen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a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 timing </a:t>
            </a:r>
            <a:r>
              <a:rPr lang="en-US" sz="2000" dirty="0" smtClean="0">
                <a:effectLst/>
              </a:rPr>
              <a:t>is the number of seconds a slide remains on the screen before advancing to the next one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000" dirty="0" smtClean="0">
                <a:effectLst/>
              </a:rPr>
              <a:t>you can adjust settings for individual slide or apply one setting to multiple slides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Slide Timing </a:t>
            </a:r>
            <a:r>
              <a:rPr lang="en-US" dirty="0" smtClean="0"/>
              <a:t>and Transitions</a:t>
            </a: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F44F3-73C1-4D37-B2C9-71F8A05CFB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60" y="1700213"/>
            <a:ext cx="5062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Slide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Used to make a design change to all the slides in your presentation</a:t>
            </a:r>
          </a:p>
          <a:p>
            <a:r>
              <a:rPr lang="en-US" sz="2400" dirty="0" smtClean="0"/>
              <a:t>A slide master contains the layouts, design elements, and other formatting for a presentation</a:t>
            </a:r>
          </a:p>
          <a:p>
            <a:r>
              <a:rPr lang="en-US" sz="2400" dirty="0" smtClean="0"/>
              <a:t>Every slide is based on a master</a:t>
            </a:r>
          </a:p>
          <a:p>
            <a:r>
              <a:rPr lang="en-US" sz="2400" dirty="0" smtClean="0"/>
              <a:t>A slide master has a number of supporting layouts</a:t>
            </a:r>
          </a:p>
          <a:p>
            <a:r>
              <a:rPr lang="en-US" sz="2400" dirty="0" smtClean="0"/>
              <a:t>To modify a slide master, click the VIEW tab, then click the Slide Master button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47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Animating Slide Objects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You can add interest to text and graphics by applying animations</a:t>
            </a:r>
          </a:p>
          <a:p>
            <a:pPr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000" dirty="0">
                <a:solidFill>
                  <a:srgbClr val="3399FF"/>
                </a:solidFill>
                <a:effectLst/>
              </a:rPr>
              <a:t>Animation</a:t>
            </a:r>
            <a:r>
              <a:rPr lang="en-US" sz="2400" dirty="0" smtClean="0">
                <a:effectLst/>
              </a:rPr>
              <a:t> </a:t>
            </a:r>
            <a:r>
              <a:rPr lang="en-US" sz="2000" dirty="0">
                <a:solidFill>
                  <a:srgbClr val="3399FF"/>
                </a:solidFill>
                <a:effectLst/>
              </a:rPr>
              <a:t>effects</a:t>
            </a:r>
            <a:r>
              <a:rPr lang="en-US" sz="2400" dirty="0" smtClean="0">
                <a:effectLst/>
              </a:rPr>
              <a:t> are movements or changes in appearance that you can apply to any text placeholder or graphic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Slide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ffectLst/>
              </a:rPr>
              <a:t>Use animations to control how any object enters, exits, or becomes emphasized on a slide during a slide </a:t>
            </a:r>
            <a:r>
              <a:rPr lang="en-US" sz="2800" dirty="0" smtClean="0">
                <a:effectLst/>
              </a:rPr>
              <a:t>show</a:t>
            </a:r>
          </a:p>
          <a:p>
            <a:pPr lvl="1"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Entrance</a:t>
            </a:r>
            <a:r>
              <a:rPr lang="en-US" sz="3200" dirty="0" smtClean="0">
                <a:effectLst/>
              </a:rPr>
              <a:t> </a:t>
            </a:r>
            <a:r>
              <a:rPr lang="en-US" sz="2400" dirty="0">
                <a:solidFill>
                  <a:srgbClr val="3399FF"/>
                </a:solidFill>
                <a:effectLst/>
              </a:rPr>
              <a:t>animations</a:t>
            </a:r>
          </a:p>
          <a:p>
            <a:pPr lvl="1"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Emphasis</a:t>
            </a:r>
            <a:r>
              <a:rPr lang="en-US" sz="3200" dirty="0" smtClean="0">
                <a:effectLst/>
              </a:rPr>
              <a:t> </a:t>
            </a:r>
            <a:r>
              <a:rPr lang="en-US" sz="2400" dirty="0">
                <a:solidFill>
                  <a:srgbClr val="3399FF"/>
                </a:solidFill>
                <a:effectLst/>
              </a:rPr>
              <a:t>animations</a:t>
            </a:r>
          </a:p>
          <a:p>
            <a:pPr lvl="1"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Exit</a:t>
            </a:r>
            <a:r>
              <a:rPr lang="en-US" sz="3200" dirty="0" smtClean="0">
                <a:effectLst/>
              </a:rPr>
              <a:t> </a:t>
            </a:r>
            <a:r>
              <a:rPr lang="en-US" sz="2400" dirty="0">
                <a:solidFill>
                  <a:srgbClr val="3399FF"/>
                </a:solidFill>
                <a:effectLst/>
              </a:rPr>
              <a:t>animations</a:t>
            </a:r>
          </a:p>
          <a:p>
            <a:pPr>
              <a:defRPr/>
            </a:pPr>
            <a:r>
              <a:rPr lang="en-US" sz="2800" dirty="0">
                <a:effectLst/>
              </a:rPr>
              <a:t>You can use the Animation Painter to apply settings to other objects</a:t>
            </a:r>
            <a:endParaRPr lang="en-US" sz="2400" dirty="0">
              <a:effectLst/>
            </a:endParaRPr>
          </a:p>
          <a:p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Animating Slide Objects</a:t>
            </a: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F44F3-73C1-4D37-B2C9-71F8A05CFB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571625"/>
            <a:ext cx="40862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Add pictures</a:t>
            </a:r>
          </a:p>
          <a:p>
            <a:pPr>
              <a:defRPr/>
            </a:pPr>
            <a:r>
              <a:rPr lang="en-US" dirty="0" smtClean="0"/>
              <a:t>Add sound</a:t>
            </a:r>
          </a:p>
          <a:p>
            <a:pPr>
              <a:defRPr/>
            </a:pPr>
            <a:r>
              <a:rPr lang="en-US" dirty="0" smtClean="0"/>
              <a:t>Add video</a:t>
            </a:r>
          </a:p>
          <a:p>
            <a:pPr>
              <a:defRPr/>
            </a:pPr>
            <a:r>
              <a:rPr lang="en-US" dirty="0" smtClean="0"/>
              <a:t>Set slide transitions and timing</a:t>
            </a:r>
          </a:p>
          <a:p>
            <a:pPr>
              <a:defRPr/>
            </a:pPr>
            <a:r>
              <a:rPr lang="en-US" dirty="0" smtClean="0"/>
              <a:t>Animate slide objects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40EC5C-54D4-4AA0-9A16-A92E48DD6BDA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Animating Slide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2085974"/>
            <a:ext cx="6965764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028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Animations using the Animation Pane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add more than one animation to an object and control when each animation occurs using the Animation pane</a:t>
            </a:r>
          </a:p>
          <a:p>
            <a:r>
              <a:rPr lang="en-US" dirty="0" smtClean="0"/>
              <a:t>Select an object to which you’ve applied one animation, click the Add Animation button, and then click the Animation Pane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3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Animations using the Animation Pane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033588"/>
            <a:ext cx="461372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81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Using Speaker Notes and Slide Show Commands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add </a:t>
            </a:r>
            <a:r>
              <a:rPr lang="en-US" sz="240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 notes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any slide using the </a:t>
            </a:r>
            <a:r>
              <a:rPr lang="en-US" sz="240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pane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view your slides and notes in </a:t>
            </a:r>
            <a:r>
              <a:rPr lang="en-US" sz="240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Page view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run your presentation in </a:t>
            </a:r>
            <a:r>
              <a:rPr lang="en-US" sz="2400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 view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Speaker Notes and Slide Show Commands</a:t>
            </a:r>
            <a:endParaRPr 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F44F3-73C1-4D37-B2C9-71F8A05CFB2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6" y="1295400"/>
            <a:ext cx="70770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Speaker Notes and Slide Show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804988"/>
            <a:ext cx="70770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7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Printing Handouts and Notes Pages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give a presentation, you may also want to give a printed copy to your audience so they can use it to take notes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print a </a:t>
            </a:r>
            <a:r>
              <a:rPr lang="en-US" sz="2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handouts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prints one or more slides per page, and you can include blank lines for audience members to use for notes</a:t>
            </a:r>
          </a:p>
          <a:p>
            <a:pPr>
              <a:spcBef>
                <a:spcPts val="180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print </a:t>
            </a:r>
            <a:r>
              <a:rPr lang="en-US" sz="24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pages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contain a  thumbnail of each slide plus any speaker notes you added in the Notes pane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9F72-4C3D-480D-B165-27542BB4FBD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70388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Handouts and Notes Pages</a:t>
            </a: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7F99F72-4C3D-480D-B165-27542BB4FBD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2124075"/>
            <a:ext cx="65817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6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Handouts and Notes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00226"/>
            <a:ext cx="738857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48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Presentation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might want to print each of your presentation slides on a separate page, adding header and footer information</a:t>
            </a:r>
          </a:p>
          <a:p>
            <a:r>
              <a:rPr lang="en-US" dirty="0" smtClean="0"/>
              <a:t>Click the FILE tab, click print, and then set the desired options</a:t>
            </a:r>
          </a:p>
          <a:p>
            <a:r>
              <a:rPr lang="en-US" dirty="0" smtClean="0"/>
              <a:t>To add a header and footer, click Edit Header &amp;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5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 speaker notes and slide show commands</a:t>
            </a:r>
          </a:p>
          <a:p>
            <a:pPr>
              <a:defRPr/>
            </a:pPr>
            <a:r>
              <a:rPr lang="en-US" dirty="0" smtClean="0"/>
              <a:t>Print handouts and notes pages</a:t>
            </a:r>
          </a:p>
          <a:p>
            <a:pPr>
              <a:defRPr/>
            </a:pPr>
            <a:r>
              <a:rPr lang="en-US" dirty="0" smtClean="0"/>
              <a:t>Design effective presentations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0F8752-1794-4285-8B3A-DBD71C13CA2F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Effective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communicate your presentation goals to the audience</a:t>
            </a:r>
          </a:p>
          <a:p>
            <a:endParaRPr lang="en-US" dirty="0"/>
          </a:p>
          <a:p>
            <a:r>
              <a:rPr lang="en-US" dirty="0" smtClean="0"/>
              <a:t>Text and graphics should be appropriate in both content and appearance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63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Effective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create a presentation, consider the following: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>
                <a:solidFill>
                  <a:srgbClr val="3399FF"/>
                </a:solidFill>
                <a:effectLst/>
                <a:ea typeface="+mn-ea"/>
              </a:rPr>
              <a:t>serif font</a:t>
            </a:r>
          </a:p>
          <a:p>
            <a:pPr lvl="2"/>
            <a:r>
              <a:rPr lang="en-US" dirty="0">
                <a:solidFill>
                  <a:srgbClr val="3399FF"/>
                </a:solidFill>
                <a:effectLst/>
                <a:ea typeface="+mn-ea"/>
              </a:rPr>
              <a:t>sans serif font</a:t>
            </a:r>
          </a:p>
          <a:p>
            <a:pPr lvl="1"/>
            <a:r>
              <a:rPr lang="en-US" dirty="0" smtClean="0"/>
              <a:t>Graphics</a:t>
            </a:r>
          </a:p>
          <a:p>
            <a:pPr lvl="1"/>
            <a:r>
              <a:rPr lang="en-US" dirty="0" smtClean="0"/>
              <a:t>Transitions and animations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60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Effective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7" y="1238250"/>
            <a:ext cx="5153025" cy="268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990975"/>
            <a:ext cx="7000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97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Sharing </a:t>
            </a:r>
            <a:r>
              <a:rPr lang="en-US" sz="3400" smtClean="0"/>
              <a:t>a Presentation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share your presentations with others in several different ways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or network location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(SkyDrive)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your presentation online creates a link others can use to watch your slide show using their web browsers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a video of your presentation</a:t>
            </a:r>
          </a:p>
          <a:p>
            <a:pPr lvl="1">
              <a:defRPr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9F72-4C3D-480D-B165-27542BB4FBD6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2010-Illustrated Fundamentals</a:t>
            </a:r>
          </a:p>
        </p:txBody>
      </p:sp>
    </p:spTree>
    <p:extLst>
      <p:ext uri="{BB962C8B-B14F-4D97-AF65-F5344CB8AC3E}">
        <p14:creationId xmlns:p14="http://schemas.microsoft.com/office/powerpoint/2010/main" val="32992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Pictures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In PowerPoint a picture might be a photograph, a shape you draw, a piece of clip art, or an illustration created using a graphics app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You can use features on the PICTURE TOOLS FORMAT tab to:</a:t>
            </a:r>
          </a:p>
          <a:p>
            <a:pPr lvl="1">
              <a:defRPr/>
            </a:pP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Crop</a:t>
            </a:r>
            <a:r>
              <a:rPr lang="en-US" sz="2000" dirty="0" smtClean="0">
                <a:effectLst/>
              </a:rPr>
              <a:t>, or cut off, portions of a picture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Remove the picture background</a:t>
            </a:r>
          </a:p>
          <a:p>
            <a:pPr>
              <a:defRPr/>
            </a:pPr>
            <a:r>
              <a:rPr lang="en-US" sz="2400" dirty="0">
                <a:solidFill>
                  <a:srgbClr val="3399FF"/>
                </a:solidFill>
                <a:effectLst/>
              </a:rPr>
              <a:t>Cropping handles </a:t>
            </a:r>
            <a:r>
              <a:rPr lang="en-US" sz="2400" dirty="0" smtClean="0">
                <a:effectLst/>
              </a:rPr>
              <a:t>on each corner and each side let you reduce the size of a picture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0D5133-7112-4C5F-937D-9BBBFAB30084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066800"/>
            <a:ext cx="43624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23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 smtClean="0"/>
              <a:t>Adding Sound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Adding sound can enhance your presentations</a:t>
            </a:r>
            <a:br>
              <a:rPr lang="en-US" sz="2400" dirty="0" smtClean="0">
                <a:effectLst/>
              </a:rPr>
            </a:br>
            <a:endParaRPr lang="en-US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You can add sound clips, also called audio files, from online collections such as: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Office.com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Files you obtain from other sources</a:t>
            </a:r>
          </a:p>
          <a:p>
            <a:pPr lvl="1">
              <a:defRPr/>
            </a:pPr>
            <a:r>
              <a:rPr lang="en-US" sz="2000" dirty="0" smtClean="0">
                <a:effectLst/>
              </a:rPr>
              <a:t>Sounds you record yourself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Like pictures, sounds you add to your presentation are objects and can be moved and modified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F44F3-73C1-4D37-B2C9-71F8A05CFB28}" type="slidenum">
              <a:rPr lang="en-US" smtClean="0">
                <a:solidFill>
                  <a:srgbClr val="000099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99"/>
                </a:solidFill>
                <a:latin typeface="Times New Roman" pitchFamily="18" charset="0"/>
              </a:rPr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specify:</a:t>
            </a:r>
          </a:p>
          <a:p>
            <a:pPr lvl="1"/>
            <a:r>
              <a:rPr lang="en-US" dirty="0" smtClean="0"/>
              <a:t>Whether or not to show the sound file icon on a slide</a:t>
            </a:r>
          </a:p>
          <a:p>
            <a:pPr lvl="1"/>
            <a:r>
              <a:rPr lang="en-US" dirty="0" smtClean="0"/>
              <a:t>How the icon will appear</a:t>
            </a:r>
          </a:p>
          <a:p>
            <a:pPr lvl="1"/>
            <a:r>
              <a:rPr lang="en-US" dirty="0" smtClean="0"/>
              <a:t>When you want the sound to 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423987"/>
            <a:ext cx="4135931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3048001"/>
            <a:ext cx="31527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6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Sound Playback during a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change the way a sound plays back during the slide show by using commands on the AUDIO TOOLS PLAYBACK tab</a:t>
            </a:r>
          </a:p>
          <a:p>
            <a:r>
              <a:rPr lang="en-US" dirty="0" smtClean="0"/>
              <a:t>You can use the tools in the Editing group to trim the audio clip, have the sound fade in and out, and control when and how the audio clip plays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23847-3767-4845-9EEA-65CF855775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2779</TotalTime>
  <Words>1056</Words>
  <Application>Microsoft Office PowerPoint</Application>
  <PresentationFormat>On-screen Show (4:3)</PresentationFormat>
  <Paragraphs>176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Adding Pictures</vt:lpstr>
      <vt:lpstr>Adding Pictures</vt:lpstr>
      <vt:lpstr>Adding Sound</vt:lpstr>
      <vt:lpstr>Adding Sound</vt:lpstr>
      <vt:lpstr>Adding Sound</vt:lpstr>
      <vt:lpstr>Adjusting Sound Playback during a Slide Show</vt:lpstr>
      <vt:lpstr>Adding Video</vt:lpstr>
      <vt:lpstr>Adding Video</vt:lpstr>
      <vt:lpstr>Formatting Sound and Video Objects</vt:lpstr>
      <vt:lpstr>Setting Slide Timing and Transitions</vt:lpstr>
      <vt:lpstr>Setting Slide Timing and Transitions</vt:lpstr>
      <vt:lpstr>Setting Slide Timing and Transitions</vt:lpstr>
      <vt:lpstr>Using Slide Masters</vt:lpstr>
      <vt:lpstr>Animating Slide Objects</vt:lpstr>
      <vt:lpstr>Animating Slide Objects</vt:lpstr>
      <vt:lpstr>Animating Slide Objects</vt:lpstr>
      <vt:lpstr>Animating Slide Objects</vt:lpstr>
      <vt:lpstr>Adding Animations using the Animation Pane</vt:lpstr>
      <vt:lpstr>Adding Animations using the Animation Pane</vt:lpstr>
      <vt:lpstr>Using Speaker Notes and Slide Show Commands</vt:lpstr>
      <vt:lpstr>Using Speaker Notes and Slide Show Commands</vt:lpstr>
      <vt:lpstr>Using Speaker Notes and Slide Show Commands</vt:lpstr>
      <vt:lpstr>Printing Handouts and Notes Pages</vt:lpstr>
      <vt:lpstr>Printing Handouts and Notes Pages</vt:lpstr>
      <vt:lpstr>Printing Handouts and Notes Pages</vt:lpstr>
      <vt:lpstr>Printing Presentation Slides</vt:lpstr>
      <vt:lpstr>Designing Effective Presentations</vt:lpstr>
      <vt:lpstr>Designing Effective Presentations</vt:lpstr>
      <vt:lpstr>Designing Effective Presentations</vt:lpstr>
      <vt:lpstr>Sharing a Presentation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708</cp:revision>
  <dcterms:created xsi:type="dcterms:W3CDTF">2002-03-14T22:04:47Z</dcterms:created>
  <dcterms:modified xsi:type="dcterms:W3CDTF">2013-05-02T21:13:48Z</dcterms:modified>
</cp:coreProperties>
</file>