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50" r:id="rId1"/>
  </p:sldMasterIdLst>
  <p:notesMasterIdLst>
    <p:notesMasterId r:id="rId35"/>
  </p:notesMasterIdLst>
  <p:handoutMasterIdLst>
    <p:handoutMasterId r:id="rId36"/>
  </p:handoutMasterIdLst>
  <p:sldIdLst>
    <p:sldId id="257" r:id="rId2"/>
    <p:sldId id="258" r:id="rId3"/>
    <p:sldId id="284" r:id="rId4"/>
    <p:sldId id="261" r:id="rId5"/>
    <p:sldId id="262" r:id="rId6"/>
    <p:sldId id="263" r:id="rId7"/>
    <p:sldId id="285" r:id="rId8"/>
    <p:sldId id="286" r:id="rId9"/>
    <p:sldId id="287" r:id="rId10"/>
    <p:sldId id="304" r:id="rId11"/>
    <p:sldId id="288" r:id="rId12"/>
    <p:sldId id="268" r:id="rId13"/>
    <p:sldId id="289" r:id="rId14"/>
    <p:sldId id="305" r:id="rId15"/>
    <p:sldId id="290" r:id="rId16"/>
    <p:sldId id="265" r:id="rId17"/>
    <p:sldId id="267" r:id="rId18"/>
    <p:sldId id="291" r:id="rId19"/>
    <p:sldId id="293" r:id="rId20"/>
    <p:sldId id="294" r:id="rId21"/>
    <p:sldId id="295" r:id="rId22"/>
    <p:sldId id="296" r:id="rId23"/>
    <p:sldId id="297" r:id="rId24"/>
    <p:sldId id="298" r:id="rId25"/>
    <p:sldId id="306" r:id="rId26"/>
    <p:sldId id="299" r:id="rId27"/>
    <p:sldId id="276" r:id="rId28"/>
    <p:sldId id="277" r:id="rId29"/>
    <p:sldId id="300" r:id="rId30"/>
    <p:sldId id="301" r:id="rId31"/>
    <p:sldId id="302" r:id="rId32"/>
    <p:sldId id="278" r:id="rId33"/>
    <p:sldId id="303" r:id="rId34"/>
  </p:sldIdLst>
  <p:sldSz cx="9144000" cy="6858000" type="screen4x3"/>
  <p:notesSz cx="6858000" cy="9313863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CCFF99"/>
    <a:srgbClr val="CCFFCC"/>
    <a:srgbClr val="CC9900"/>
    <a:srgbClr val="FFFF66"/>
    <a:srgbClr val="FFFF99"/>
    <a:srgbClr val="CCECFF"/>
    <a:srgbClr val="99FF99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4" autoAdjust="0"/>
    <p:restoredTop sz="94650" autoAdjust="0"/>
  </p:normalViewPr>
  <p:slideViewPr>
    <p:cSldViewPr snapToGrid="0">
      <p:cViewPr>
        <p:scale>
          <a:sx n="70" d="100"/>
          <a:sy n="70" d="100"/>
        </p:scale>
        <p:origin x="-1878" y="-384"/>
      </p:cViewPr>
      <p:guideLst>
        <p:guide orient="horz" pos="2172"/>
        <p:guide pos="28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l" defTabSz="928688">
              <a:defRPr sz="1200" b="0" smtClean="0"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 b="0" smtClean="0"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872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l" defTabSz="928688">
              <a:defRPr sz="1200" b="0" smtClean="0"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4872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 b="0" smtClean="0">
                <a:effectLst/>
                <a:cs typeface="+mn-cs"/>
              </a:defRPr>
            </a:lvl1pPr>
          </a:lstStyle>
          <a:p>
            <a:pPr>
              <a:defRPr/>
            </a:pPr>
            <a:fld id="{B2C033E6-F7B3-4487-BC66-FCA05BB73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9537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 smtClean="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1725" y="698500"/>
            <a:ext cx="4656138" cy="3492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24363"/>
            <a:ext cx="5486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7138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 smtClean="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47138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F2C4734E-09D7-41F6-8DB1-67FEF5BC36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2422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" y="3150571"/>
            <a:ext cx="18192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504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7C6451-C1E8-4FCC-8586-9DF84ED09D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386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48488" y="698500"/>
            <a:ext cx="1868487" cy="5480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41438" y="698500"/>
            <a:ext cx="5454650" cy="5480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19BA2-C7D8-423C-88EA-4F64C1D0AE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551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438" y="698500"/>
            <a:ext cx="6934200" cy="755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17638" y="1682750"/>
            <a:ext cx="3622675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2713" y="1682750"/>
            <a:ext cx="3624262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251D4-FF12-4697-9631-8D6EEE36C1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9703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438" y="698500"/>
            <a:ext cx="6934200" cy="755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17638" y="1682750"/>
            <a:ext cx="3622675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92713" y="1682750"/>
            <a:ext cx="3624262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92713" y="4006850"/>
            <a:ext cx="3624262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46912B-6FF2-4FAA-A639-0E10304F9C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420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4AED2-186A-481B-B15A-1F60247509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537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5B256-7225-46C2-A727-D7C53F3740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735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17638" y="1682750"/>
            <a:ext cx="3622675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2713" y="1682750"/>
            <a:ext cx="3624262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94D03-7F89-48E8-B7A3-F39A177BD9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481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23C3A-1D22-41BB-B7D4-A6C59AC228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782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63926-1C62-4DBB-96EF-33A5844171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556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AEDC-AFCE-43F7-A823-5B8953429C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444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A1BE02-3BA5-40B2-AE13-4B8E670A37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787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6DA93-46BA-409E-A281-4ECA04C0A1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70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752" y="0"/>
            <a:ext cx="8243248" cy="116006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92072" y="1600862"/>
            <a:ext cx="7315201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70875" y="6477000"/>
            <a:ext cx="6254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0ACCEA2C-2D67-4001-9884-540FB9549C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938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22363" y="6477000"/>
            <a:ext cx="5867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075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32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914400" indent="-287338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28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2pPr>
      <a:lvl3pPr marL="1423988" indent="-2794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24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3pPr>
      <a:lvl4pPr marL="1828800" indent="-26035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20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4pPr>
      <a:lvl5pPr marL="2233613" indent="-212725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20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5pPr>
      <a:lvl6pPr marL="2690813" indent="-212725" algn="l" rtl="0" fontAlgn="base">
        <a:spcBef>
          <a:spcPct val="20000"/>
        </a:spcBef>
        <a:spcAft>
          <a:spcPct val="0"/>
        </a:spcAft>
        <a:buClr>
          <a:srgbClr val="000099"/>
        </a:buClr>
        <a:buChar char="•"/>
        <a:defRPr sz="20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6pPr>
      <a:lvl7pPr marL="3148013" indent="-212725" algn="l" rtl="0" fontAlgn="base">
        <a:spcBef>
          <a:spcPct val="20000"/>
        </a:spcBef>
        <a:spcAft>
          <a:spcPct val="0"/>
        </a:spcAft>
        <a:buClr>
          <a:srgbClr val="000099"/>
        </a:buClr>
        <a:buChar char="•"/>
        <a:defRPr sz="20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7pPr>
      <a:lvl8pPr marL="3605213" indent="-212725" algn="l" rtl="0" fontAlgn="base">
        <a:spcBef>
          <a:spcPct val="20000"/>
        </a:spcBef>
        <a:spcAft>
          <a:spcPct val="0"/>
        </a:spcAft>
        <a:buClr>
          <a:srgbClr val="000099"/>
        </a:buClr>
        <a:buChar char="•"/>
        <a:defRPr sz="20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8pPr>
      <a:lvl9pPr marL="4062413" indent="-212725" algn="l" rtl="0" fontAlgn="base">
        <a:spcBef>
          <a:spcPct val="20000"/>
        </a:spcBef>
        <a:spcAft>
          <a:spcPct val="0"/>
        </a:spcAft>
        <a:buClr>
          <a:srgbClr val="000099"/>
        </a:buClr>
        <a:buChar char="•"/>
        <a:defRPr sz="20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sz="quarter" idx="4294967295"/>
          </p:nvPr>
        </p:nvSpPr>
        <p:spPr>
          <a:xfrm>
            <a:off x="2438" y="3599479"/>
            <a:ext cx="6705600" cy="712787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Creating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 Presentation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New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D4AED2-186A-481B-B15A-1F602475090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428" y="1389869"/>
            <a:ext cx="556260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293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New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D4AED2-186A-481B-B15A-1F602475090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508202"/>
            <a:ext cx="7799703" cy="2336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0573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400" dirty="0" smtClean="0"/>
              <a:t>Entering and Formatting Slide Text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400" b="1" dirty="0" smtClean="0">
                <a:effectLst/>
              </a:rPr>
              <a:t>Yo</a:t>
            </a:r>
            <a:r>
              <a:rPr lang="en-US" sz="2400" dirty="0" smtClean="0">
                <a:effectLst/>
              </a:rPr>
              <a:t>u can enter text on a slide in the Slide pane or in Outline view</a:t>
            </a:r>
            <a:endParaRPr lang="en-US" sz="2400" b="1" dirty="0" smtClean="0">
              <a:solidFill>
                <a:schemeClr val="accent6"/>
              </a:solidFill>
              <a:effectLst/>
            </a:endParaRPr>
          </a:p>
          <a:p>
            <a:pPr>
              <a:defRPr/>
            </a:pPr>
            <a:r>
              <a:rPr lang="en-US" sz="2400" dirty="0" smtClean="0">
                <a:effectLst/>
              </a:rPr>
              <a:t>Working in the Slide pane shows you exactly how the text will look on the slide</a:t>
            </a:r>
          </a:p>
          <a:p>
            <a:pPr>
              <a:defRPr/>
            </a:pPr>
            <a:r>
              <a:rPr lang="en-US" sz="2400" b="1" dirty="0" smtClean="0">
                <a:effectLst/>
              </a:rPr>
              <a:t>Outline view can be useful when you have a lot of text to edit and rearrange</a:t>
            </a:r>
          </a:p>
          <a:p>
            <a:pPr>
              <a:defRPr/>
            </a:pPr>
            <a:r>
              <a:rPr lang="en-US" sz="2400" b="1" dirty="0" smtClean="0">
                <a:effectLst/>
              </a:rPr>
              <a:t>A placeholder containing text, a graphic, or a table is an editable </a:t>
            </a:r>
            <a:r>
              <a:rPr lang="en-US" sz="2400" b="1" dirty="0" smtClean="0">
                <a:solidFill>
                  <a:srgbClr val="0099CC"/>
                </a:solidFill>
                <a:effectLst/>
              </a:rPr>
              <a:t>object</a:t>
            </a:r>
            <a:r>
              <a:rPr lang="en-US" sz="2400" b="1" dirty="0" smtClean="0">
                <a:effectLst/>
              </a:rPr>
              <a:t> on the slide that you can move and resize</a:t>
            </a:r>
          </a:p>
          <a:p>
            <a:pPr>
              <a:defRPr/>
            </a:pPr>
            <a:r>
              <a:rPr lang="en-US" sz="2400" dirty="0" smtClean="0">
                <a:effectLst/>
              </a:rPr>
              <a:t>A dashed-line </a:t>
            </a:r>
            <a:r>
              <a:rPr lang="en-US" sz="2400" dirty="0" smtClean="0">
                <a:solidFill>
                  <a:srgbClr val="0099CC"/>
                </a:solidFill>
                <a:effectLst/>
              </a:rPr>
              <a:t>selection box </a:t>
            </a:r>
            <a:r>
              <a:rPr lang="en-US" sz="2400" dirty="0" smtClean="0">
                <a:effectLst/>
              </a:rPr>
              <a:t>surrounds the title placeholder</a:t>
            </a:r>
            <a:endParaRPr lang="en-US" sz="2400" b="1" dirty="0" smtClean="0">
              <a:effectLst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FCAC213-8E7D-440C-A677-EA2721BF9745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12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229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2013-Illustrated Fundamentals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Entering and Formatting Slide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D4AED2-186A-481B-B15A-1F602475090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736" y="1667657"/>
            <a:ext cx="4410075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56580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Entering and Formatting Slide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D4AED2-186A-481B-B15A-1F602475090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640" y="2205038"/>
            <a:ext cx="6877204" cy="3486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930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Indenting and Unindenting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you enter text in a bulleted list placeholder, it is automatically formatted as a Level 1 bullet</a:t>
            </a:r>
          </a:p>
          <a:p>
            <a:r>
              <a:rPr lang="en-US" dirty="0" smtClean="0"/>
              <a:t>You can demote a bullet by clicking before the first character and pressing [Tab]</a:t>
            </a:r>
          </a:p>
          <a:p>
            <a:r>
              <a:rPr lang="en-US" dirty="0" smtClean="0"/>
              <a:t>You can raise a bullet by pressing and holding [Shift] and then pressing [Tab]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D4AED2-186A-481B-B15A-1F602475090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3571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400" dirty="0" smtClean="0"/>
              <a:t>Applying a Theme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400" b="1" dirty="0" smtClean="0">
                <a:effectLst/>
              </a:rPr>
              <a:t>A theme is a slide design you can apply to any presentation to give it a professional look</a:t>
            </a:r>
          </a:p>
          <a:p>
            <a:pPr>
              <a:defRPr/>
            </a:pPr>
            <a:endParaRPr lang="en-US" sz="2400" b="1" dirty="0" smtClean="0">
              <a:effectLst/>
            </a:endParaRPr>
          </a:p>
          <a:p>
            <a:pPr>
              <a:defRPr/>
            </a:pPr>
            <a:r>
              <a:rPr lang="en-US" sz="2400" dirty="0" smtClean="0">
                <a:effectLst/>
              </a:rPr>
              <a:t>Contains a professionally designed combination of colors, graphics, fonts, and special effects</a:t>
            </a:r>
          </a:p>
          <a:p>
            <a:pPr>
              <a:defRPr/>
            </a:pPr>
            <a:endParaRPr lang="en-US" sz="2400" b="1" dirty="0" smtClean="0">
              <a:effectLst/>
            </a:endParaRPr>
          </a:p>
          <a:p>
            <a:pPr>
              <a:defRPr/>
            </a:pPr>
            <a:r>
              <a:rPr lang="en-US" sz="2400" b="1" dirty="0" smtClean="0">
                <a:effectLst/>
              </a:rPr>
              <a:t>Once you apply a theme, you can choose a color variation</a:t>
            </a:r>
          </a:p>
          <a:p>
            <a:pPr>
              <a:defRPr/>
            </a:pPr>
            <a:endParaRPr lang="en-US" sz="2400" dirty="0" smtClean="0">
              <a:effectLst/>
            </a:endParaRPr>
          </a:p>
          <a:p>
            <a:pPr>
              <a:defRPr/>
            </a:pPr>
            <a:r>
              <a:rPr lang="en-US" sz="2400" dirty="0" smtClean="0">
                <a:effectLst/>
              </a:rPr>
              <a:t>Choose a theme that matches your presentation content</a:t>
            </a:r>
            <a:endParaRPr lang="en-US" sz="2400" b="1" dirty="0" smtClean="0">
              <a:effectLst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4088D7E-6CAC-499D-9244-843E03792947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16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024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2013-Illustrated Fundamentals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400" dirty="0" smtClean="0"/>
              <a:t>Applying a Theme</a:t>
            </a:r>
            <a:endParaRPr lang="en-US" sz="3400" dirty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4088D7E-6CAC-499D-9244-843E03792947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17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024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2013-Illustrated Fundamentals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638" y="996288"/>
            <a:ext cx="4464411" cy="5472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40796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Templates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392" y="1218718"/>
            <a:ext cx="7315201" cy="2084034"/>
          </a:xfrm>
        </p:spPr>
        <p:txBody>
          <a:bodyPr/>
          <a:lstStyle/>
          <a:p>
            <a:r>
              <a:rPr lang="en-US" sz="2400" dirty="0" smtClean="0"/>
              <a:t>A template contains content guidance for specific types of presentations</a:t>
            </a:r>
          </a:p>
          <a:p>
            <a:r>
              <a:rPr lang="en-US" sz="2400" dirty="0" smtClean="0"/>
              <a:t>Organized into topic categories</a:t>
            </a:r>
          </a:p>
          <a:p>
            <a:r>
              <a:rPr lang="en-US" sz="2400" dirty="0" smtClean="0"/>
              <a:t>You select templates when you first create your presentation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D4AED2-186A-481B-B15A-1F602475090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  <p:pic>
        <p:nvPicPr>
          <p:cNvPr id="6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97707" y="3207335"/>
            <a:ext cx="6482520" cy="3350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209998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and Modifying Clip 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Clip art are predesigned photos and illustrations</a:t>
            </a:r>
          </a:p>
          <a:p>
            <a:pPr lvl="1"/>
            <a:r>
              <a:rPr lang="en-US" sz="2400" dirty="0" smtClean="0"/>
              <a:t>Can be added anywhere on a slide</a:t>
            </a:r>
          </a:p>
          <a:p>
            <a:pPr lvl="1"/>
            <a:r>
              <a:rPr lang="en-US" sz="2400" dirty="0" smtClean="0"/>
              <a:t>Countless images are available online</a:t>
            </a:r>
          </a:p>
          <a:p>
            <a:r>
              <a:rPr lang="en-US" sz="2800" dirty="0" smtClean="0"/>
              <a:t>You can search for clip art using keywords, which are words that go into a search box</a:t>
            </a:r>
          </a:p>
          <a:p>
            <a:r>
              <a:rPr lang="en-US" sz="2800" dirty="0" smtClean="0"/>
              <a:t>Clip art from </a:t>
            </a:r>
            <a:r>
              <a:rPr lang="en-US" sz="2800" dirty="0" err="1" smtClean="0"/>
              <a:t>Office.com</a:t>
            </a:r>
            <a:r>
              <a:rPr lang="en-US" sz="2800" dirty="0" smtClean="0"/>
              <a:t> is royalty free, meaning you don’t need to pay a fee to use them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D4AED2-186A-481B-B15A-1F602475090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126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2072" y="1600861"/>
            <a:ext cx="7315201" cy="4649813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effectLst/>
              </a:rPr>
              <a:t>Open and view a presentation</a:t>
            </a:r>
          </a:p>
          <a:p>
            <a:pPr>
              <a:defRPr/>
            </a:pPr>
            <a:r>
              <a:rPr lang="en-US" b="1" dirty="0" smtClean="0">
                <a:effectLst/>
              </a:rPr>
              <a:t>Create a new presentation</a:t>
            </a:r>
          </a:p>
          <a:p>
            <a:pPr>
              <a:defRPr/>
            </a:pPr>
            <a:r>
              <a:rPr lang="en-US" dirty="0" smtClean="0">
                <a:effectLst/>
              </a:rPr>
              <a:t>Enter and format slide text</a:t>
            </a:r>
          </a:p>
          <a:p>
            <a:pPr>
              <a:defRPr/>
            </a:pPr>
            <a:r>
              <a:rPr lang="en-US" dirty="0" smtClean="0">
                <a:effectLst/>
              </a:rPr>
              <a:t>Apply a </a:t>
            </a:r>
            <a:r>
              <a:rPr lang="en-US" dirty="0" smtClean="0">
                <a:effectLst/>
              </a:rPr>
              <a:t>theme</a:t>
            </a:r>
          </a:p>
          <a:p>
            <a:pPr>
              <a:defRPr/>
            </a:pPr>
            <a:r>
              <a:rPr lang="en-US" dirty="0">
                <a:effectLst/>
              </a:rPr>
              <a:t>Add and modify clip art</a:t>
            </a:r>
          </a:p>
          <a:p>
            <a:pPr>
              <a:defRPr/>
            </a:pPr>
            <a:r>
              <a:rPr lang="en-US" dirty="0">
                <a:effectLst/>
              </a:rPr>
              <a:t>Add and modify shapes</a:t>
            </a:r>
          </a:p>
          <a:p>
            <a:pPr>
              <a:defRPr/>
            </a:pPr>
            <a:r>
              <a:rPr lang="en-US" dirty="0">
                <a:effectLst/>
              </a:rPr>
              <a:t>Create SmartArt</a:t>
            </a:r>
          </a:p>
          <a:p>
            <a:pPr>
              <a:defRPr/>
            </a:pPr>
            <a:r>
              <a:rPr lang="en-US" dirty="0">
                <a:effectLst/>
              </a:rPr>
              <a:t>Insert </a:t>
            </a:r>
            <a:r>
              <a:rPr lang="en-US" dirty="0" smtClean="0">
                <a:effectLst/>
              </a:rPr>
              <a:t>tables</a:t>
            </a:r>
            <a:endParaRPr lang="en-US" dirty="0">
              <a:effectLst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FB4E2A9-87A2-46B7-8B63-04194721A2B2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2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2013-Illustrated Fundamentals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and Modifying Clip Art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D4AED2-186A-481B-B15A-1F602475090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462" y="1070069"/>
            <a:ext cx="67056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871" y="3413219"/>
            <a:ext cx="5290781" cy="3055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32091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Picture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PowerPoint contains many editing features that let you change the look of your pictures</a:t>
            </a:r>
          </a:p>
          <a:p>
            <a:r>
              <a:rPr lang="en-US" dirty="0" smtClean="0"/>
              <a:t>Select the picture and then activate the PICTURE TOOLS FORMAT tab</a:t>
            </a:r>
          </a:p>
          <a:p>
            <a:pPr lvl="1"/>
            <a:r>
              <a:rPr lang="en-US" dirty="0" smtClean="0"/>
              <a:t>Corrections button</a:t>
            </a:r>
          </a:p>
          <a:p>
            <a:pPr lvl="1"/>
            <a:r>
              <a:rPr lang="en-US" dirty="0" smtClean="0"/>
              <a:t>Artistic Effects button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D4AED2-186A-481B-B15A-1F602475090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9273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Picture Effects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384" y="2082583"/>
            <a:ext cx="2244283" cy="295781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D4AED2-186A-481B-B15A-1F602475090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428" y="2067198"/>
            <a:ext cx="2097561" cy="234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5099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and Modifying Shapes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Once you add a shape to a slide, you can change its appearance by modifying its style, outline, and fill and by applying shape effects</a:t>
            </a:r>
          </a:p>
          <a:p>
            <a:r>
              <a:rPr lang="en-US" dirty="0" smtClean="0"/>
              <a:t>You can also instantly add text to a shape and format 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D4AED2-186A-481B-B15A-1F602475090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0538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and Modifying Shapes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D4AED2-186A-481B-B15A-1F602475090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109" y="1819275"/>
            <a:ext cx="4510748" cy="4076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04301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and Modifying Shapes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D4AED2-186A-481B-B15A-1F602475090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581" y="1685925"/>
            <a:ext cx="7302429" cy="41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57222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Resizing Graphics and 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 modify shapes, clip art, and other images using the PICTURE TOOLS FORMAT or the DRAWING TOOLS FORMAT tab, which appears whenever the image is selected</a:t>
            </a:r>
          </a:p>
          <a:p>
            <a:r>
              <a:rPr lang="en-US" dirty="0" smtClean="0"/>
              <a:t>Drag sizing handles to resize</a:t>
            </a:r>
          </a:p>
          <a:p>
            <a:r>
              <a:rPr lang="en-US" dirty="0" smtClean="0"/>
              <a:t>Use Text Box options to set text alignment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D4AED2-186A-481B-B15A-1F602475090A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2195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400" dirty="0" smtClean="0"/>
              <a:t>Creating </a:t>
            </a:r>
            <a:r>
              <a:rPr lang="en-US" sz="3400" dirty="0" err="1" smtClean="0"/>
              <a:t>SmartArt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400" b="1" dirty="0" smtClean="0">
                <a:solidFill>
                  <a:srgbClr val="0099CC"/>
                </a:solidFill>
                <a:effectLst/>
              </a:rPr>
              <a:t>SmartArt</a:t>
            </a:r>
            <a:r>
              <a:rPr lang="en-US" sz="2400" b="1" dirty="0" smtClean="0">
                <a:effectLst/>
              </a:rPr>
              <a:t> creates professiona</a:t>
            </a:r>
            <a:r>
              <a:rPr lang="en-US" sz="2400" dirty="0" smtClean="0">
                <a:effectLst/>
              </a:rPr>
              <a:t>l-looking diagrams</a:t>
            </a:r>
          </a:p>
          <a:p>
            <a:pPr>
              <a:defRPr/>
            </a:pPr>
            <a:endParaRPr lang="en-US" sz="2400" b="1" dirty="0" smtClean="0">
              <a:effectLst/>
            </a:endParaRPr>
          </a:p>
          <a:p>
            <a:pPr>
              <a:defRPr/>
            </a:pPr>
            <a:r>
              <a:rPr lang="en-US" sz="2400" b="1" dirty="0" smtClean="0">
                <a:effectLst/>
              </a:rPr>
              <a:t>You can convert text to SmartArt</a:t>
            </a:r>
          </a:p>
          <a:p>
            <a:pPr>
              <a:defRPr/>
            </a:pPr>
            <a:endParaRPr lang="en-US" sz="2400" b="1" dirty="0" smtClean="0">
              <a:effectLst/>
            </a:endParaRPr>
          </a:p>
          <a:p>
            <a:pPr>
              <a:spcBef>
                <a:spcPts val="600"/>
              </a:spcBef>
              <a:defRPr/>
            </a:pPr>
            <a:r>
              <a:rPr lang="en-US" sz="2400" b="1" dirty="0" smtClean="0">
                <a:effectLst/>
              </a:rPr>
              <a:t>SmartArt includes many layouts from which to choose</a:t>
            </a:r>
          </a:p>
          <a:p>
            <a:pPr>
              <a:spcBef>
                <a:spcPts val="600"/>
              </a:spcBef>
              <a:defRPr/>
            </a:pPr>
            <a:endParaRPr lang="en-US" sz="2400" b="1" dirty="0" smtClean="0">
              <a:effectLst/>
            </a:endParaRPr>
          </a:p>
          <a:p>
            <a:pPr>
              <a:spcBef>
                <a:spcPts val="600"/>
              </a:spcBef>
              <a:defRPr/>
            </a:pPr>
            <a:r>
              <a:rPr lang="en-US" sz="2400" b="1" dirty="0" smtClean="0">
                <a:effectLst/>
              </a:rPr>
              <a:t>Once created, a SmartArt graphic can be modified just as you can with any object</a:t>
            </a:r>
          </a:p>
          <a:p>
            <a:pPr>
              <a:defRPr/>
            </a:pPr>
            <a:endParaRPr lang="en-US" sz="2400" b="1" dirty="0" smtClean="0">
              <a:effectLst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CD4B246-4A2C-441D-93B8-77B942C565D0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27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843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2013-Illustrated Fundamentals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400" dirty="0" smtClean="0"/>
              <a:t>Creating SmartArt</a:t>
            </a:r>
            <a:endParaRPr lang="en-US" sz="3400" dirty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CD4B246-4A2C-441D-93B8-77B942C565D0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28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843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2013-Illustrated Fundamentals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8" y="1038225"/>
            <a:ext cx="5635768" cy="5307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573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SmartArt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D4AED2-186A-481B-B15A-1F602475090A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2395538"/>
            <a:ext cx="7901819" cy="232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3526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Opening and Viewing a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PowerPoint is a </a:t>
            </a:r>
            <a:r>
              <a:rPr lang="en-US" dirty="0" smtClean="0">
                <a:solidFill>
                  <a:srgbClr val="3399FF"/>
                </a:solidFill>
              </a:rPr>
              <a:t>presentation graphics app</a:t>
            </a:r>
            <a:r>
              <a:rPr lang="en-US" dirty="0" smtClean="0"/>
              <a:t> that allows you to create dynamic </a:t>
            </a:r>
            <a:r>
              <a:rPr lang="en-US" dirty="0" smtClean="0">
                <a:solidFill>
                  <a:srgbClr val="3399FF"/>
                </a:solidFill>
              </a:rPr>
              <a:t>slides</a:t>
            </a:r>
          </a:p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3399FF"/>
                </a:solidFill>
              </a:rPr>
              <a:t>slide show </a:t>
            </a:r>
            <a:r>
              <a:rPr lang="en-US" dirty="0" smtClean="0"/>
              <a:t>displays a sequence of full-screen slides on a computer</a:t>
            </a:r>
          </a:p>
          <a:p>
            <a:pPr lvl="1"/>
            <a:r>
              <a:rPr lang="en-US" dirty="0" smtClean="0"/>
              <a:t>Slides can combine text, graphics, sound, and </a:t>
            </a:r>
            <a:r>
              <a:rPr lang="en-US" dirty="0" err="1" smtClean="0"/>
              <a:t>videp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D4AED2-186A-481B-B15A-1F602475090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9567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summarize information efficiently, you can use PowerPoint tables</a:t>
            </a:r>
          </a:p>
          <a:p>
            <a:r>
              <a:rPr lang="en-US" dirty="0" smtClean="0"/>
              <a:t>Tables are rows and columns of information and appear in PowerPoint just as they do in word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D4AED2-186A-481B-B15A-1F602475090A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565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 Tables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D4AED2-186A-481B-B15A-1F602475090A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327" y="1506159"/>
            <a:ext cx="5282530" cy="4935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3140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400" dirty="0" smtClean="0"/>
              <a:t>Adding Slide Footers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400" b="1" dirty="0" smtClean="0">
                <a:effectLst/>
              </a:rPr>
              <a:t>A slide footer appears at the bottom of one or more slides</a:t>
            </a:r>
          </a:p>
          <a:p>
            <a:pPr lvl="1">
              <a:defRPr/>
            </a:pPr>
            <a:r>
              <a:rPr lang="en-US" sz="2000" dirty="0" smtClean="0">
                <a:effectLst/>
              </a:rPr>
              <a:t>Can contain the date and time, slide number, or specific text you enter</a:t>
            </a:r>
          </a:p>
          <a:p>
            <a:pPr>
              <a:defRPr/>
            </a:pPr>
            <a:r>
              <a:rPr lang="en-US" sz="2400" b="1" dirty="0" smtClean="0">
                <a:effectLst/>
              </a:rPr>
              <a:t>Select the slide(s) on which you want the footer to appear</a:t>
            </a:r>
          </a:p>
          <a:p>
            <a:pPr>
              <a:defRPr/>
            </a:pPr>
            <a:r>
              <a:rPr lang="en-US" sz="2400" dirty="0" smtClean="0">
                <a:effectLst/>
              </a:rPr>
              <a:t>Click the INSERT tab, then click the Header &amp; Footer button, click the Slide tab, and then click the check boxes next to the items you want to include</a:t>
            </a:r>
          </a:p>
          <a:p>
            <a:pPr>
              <a:defRPr/>
            </a:pPr>
            <a:r>
              <a:rPr lang="en-US" sz="2400" b="1" dirty="0" smtClean="0">
                <a:effectLst/>
              </a:rPr>
              <a:t>Click the Apply button to add the footer to the selected slide(s), or click Apply to All to add it to all the slides in your presentation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7D53A61-7391-44E8-970A-0A52E8887985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32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2150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2013-Illustrated Fundamentals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Slide Footers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D4AED2-186A-481B-B15A-1F602475090A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088" y="1790700"/>
            <a:ext cx="5922346" cy="4132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9535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400" dirty="0" smtClean="0"/>
              <a:t>Opening and Viewing a Presentation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sz="2400" b="1" dirty="0" smtClean="0">
                <a:effectLst/>
              </a:rPr>
              <a:t>Several ways to view a presentation:</a:t>
            </a:r>
          </a:p>
          <a:p>
            <a:pPr>
              <a:defRPr/>
            </a:pPr>
            <a:r>
              <a:rPr lang="en-US" sz="2400" b="1" dirty="0">
                <a:solidFill>
                  <a:srgbClr val="3399FF"/>
                </a:solidFill>
                <a:effectLst/>
              </a:rPr>
              <a:t>Normal view</a:t>
            </a:r>
          </a:p>
          <a:p>
            <a:pPr>
              <a:defRPr/>
            </a:pPr>
            <a:r>
              <a:rPr lang="en-US" sz="2400" b="1" dirty="0">
                <a:solidFill>
                  <a:srgbClr val="3399FF"/>
                </a:solidFill>
                <a:effectLst/>
              </a:rPr>
              <a:t>Slide Sorter view</a:t>
            </a:r>
          </a:p>
          <a:p>
            <a:pPr>
              <a:defRPr/>
            </a:pPr>
            <a:r>
              <a:rPr lang="en-US" sz="2400" b="1" dirty="0">
                <a:solidFill>
                  <a:srgbClr val="3399FF"/>
                </a:solidFill>
                <a:effectLst/>
              </a:rPr>
              <a:t>Slide Show view</a:t>
            </a:r>
          </a:p>
          <a:p>
            <a:pPr>
              <a:defRPr/>
            </a:pPr>
            <a:r>
              <a:rPr lang="en-US" sz="2400" b="1" dirty="0">
                <a:solidFill>
                  <a:srgbClr val="3399FF"/>
                </a:solidFill>
                <a:effectLst/>
              </a:rPr>
              <a:t>Reading </a:t>
            </a:r>
            <a:r>
              <a:rPr lang="en-US" sz="2400" b="1" dirty="0" smtClean="0">
                <a:solidFill>
                  <a:srgbClr val="3399FF"/>
                </a:solidFill>
                <a:effectLst/>
              </a:rPr>
              <a:t>view</a:t>
            </a:r>
          </a:p>
          <a:p>
            <a:pPr>
              <a:defRPr/>
            </a:pPr>
            <a:r>
              <a:rPr lang="en-US" sz="2400" dirty="0" smtClean="0">
                <a:solidFill>
                  <a:srgbClr val="3399FF"/>
                </a:solidFill>
                <a:effectLst/>
              </a:rPr>
              <a:t>Notes Page view</a:t>
            </a:r>
            <a:endParaRPr lang="en-US" sz="2400" b="1" dirty="0">
              <a:solidFill>
                <a:srgbClr val="3399FF"/>
              </a:solidFill>
              <a:effectLst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F2E300F-6DF4-4A82-8C09-6644CF5D0642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4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614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2013-Illustrated Fundamentals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509" y="3323984"/>
            <a:ext cx="4816381" cy="3117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400" dirty="0"/>
              <a:t>Opening and Viewing a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sz="2400" b="1" dirty="0" smtClean="0">
                <a:effectLst/>
              </a:rPr>
              <a:t>Divided into </a:t>
            </a:r>
            <a:r>
              <a:rPr lang="en-US" sz="2400" dirty="0" smtClean="0">
                <a:effectLst/>
              </a:rPr>
              <a:t>2 </a:t>
            </a:r>
            <a:r>
              <a:rPr lang="en-US" sz="2400" dirty="0" smtClean="0">
                <a:solidFill>
                  <a:srgbClr val="3399FF"/>
                </a:solidFill>
                <a:effectLst/>
              </a:rPr>
              <a:t>panes</a:t>
            </a:r>
            <a:r>
              <a:rPr lang="en-US" sz="2400" b="1" dirty="0" smtClean="0">
                <a:effectLst/>
              </a:rPr>
              <a:t>:</a:t>
            </a:r>
          </a:p>
          <a:p>
            <a:pPr lvl="1">
              <a:defRPr/>
            </a:pPr>
            <a:r>
              <a:rPr lang="en-US" sz="2400" b="1" dirty="0">
                <a:solidFill>
                  <a:srgbClr val="3399FF"/>
                </a:solidFill>
                <a:effectLst/>
                <a:ea typeface="+mn-ea"/>
              </a:rPr>
              <a:t>Slide pane</a:t>
            </a:r>
            <a:r>
              <a:rPr lang="en-US" sz="2400" b="1" dirty="0" smtClean="0">
                <a:effectLst/>
              </a:rPr>
              <a:t>: Shows the full slide; this is the largest area</a:t>
            </a:r>
          </a:p>
          <a:p>
            <a:pPr lvl="1">
              <a:spcBef>
                <a:spcPts val="1800"/>
              </a:spcBef>
              <a:defRPr/>
            </a:pPr>
            <a:r>
              <a:rPr lang="en-US" sz="2400" b="1" dirty="0" smtClean="0">
                <a:solidFill>
                  <a:srgbClr val="3399FF"/>
                </a:solidFill>
                <a:effectLst/>
                <a:ea typeface="+mn-ea"/>
              </a:rPr>
              <a:t>Thumbnail pane</a:t>
            </a:r>
            <a:r>
              <a:rPr lang="en-US" sz="2400" b="1" dirty="0" smtClean="0">
                <a:effectLst/>
              </a:rPr>
              <a:t>: Show slide </a:t>
            </a:r>
            <a:r>
              <a:rPr lang="en-US" sz="2400" b="1" dirty="0" smtClean="0">
                <a:solidFill>
                  <a:srgbClr val="3399FF"/>
                </a:solidFill>
                <a:effectLst/>
              </a:rPr>
              <a:t>thumbnails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E7BC020-00AF-4A70-815E-B61DA7D4D830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5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717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2013-Illustrated Fundamentals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400" dirty="0"/>
              <a:t>Opening and Viewing a </a:t>
            </a:r>
            <a:r>
              <a:rPr lang="en-US" sz="3400" dirty="0" smtClean="0"/>
              <a:t>Presentation (Slide Sorter View)</a:t>
            </a:r>
            <a:endParaRPr lang="en-US" sz="3400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4844A75-2789-453E-B7FF-B8A1A522F4F0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6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819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2013-Illustrated Fundamentals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3" y="2201768"/>
            <a:ext cx="7929977" cy="3380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New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To create a presentation, you begin at the PowerPoint start screen</a:t>
            </a:r>
          </a:p>
          <a:p>
            <a:pPr lvl="1"/>
            <a:r>
              <a:rPr lang="en-US" sz="2400" dirty="0" smtClean="0"/>
              <a:t>Choose a blank presentation</a:t>
            </a:r>
          </a:p>
          <a:p>
            <a:pPr lvl="1"/>
            <a:r>
              <a:rPr lang="en-US" sz="2400" dirty="0" smtClean="0"/>
              <a:t>Chose a presentation that has coordinated fonts, colors, and special effects, called a theme</a:t>
            </a:r>
          </a:p>
          <a:p>
            <a:r>
              <a:rPr lang="en-US" sz="2800" dirty="0" smtClean="0"/>
              <a:t>For each new slide you add, you can select a </a:t>
            </a:r>
            <a:r>
              <a:rPr lang="en-US" sz="2800" dirty="0" smtClean="0">
                <a:solidFill>
                  <a:srgbClr val="3399FF"/>
                </a:solidFill>
              </a:rPr>
              <a:t>layout</a:t>
            </a:r>
            <a:r>
              <a:rPr lang="en-US" sz="2800" dirty="0" smtClean="0"/>
              <a:t>, which is an arrangement of </a:t>
            </a:r>
            <a:r>
              <a:rPr lang="en-US" sz="2800" dirty="0" smtClean="0">
                <a:solidFill>
                  <a:srgbClr val="3399FF"/>
                </a:solidFill>
              </a:rPr>
              <a:t>placeholders</a:t>
            </a:r>
            <a:endParaRPr lang="en-US" sz="2800" dirty="0">
              <a:solidFill>
                <a:srgbClr val="3399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D4AED2-186A-481B-B15A-1F602475090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275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New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3399FF"/>
                </a:solidFill>
              </a:rPr>
              <a:t>title placeholder </a:t>
            </a:r>
            <a:r>
              <a:rPr lang="en-US" dirty="0" smtClean="0"/>
              <a:t>contains the text ‘Click to add title’</a:t>
            </a:r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3399FF"/>
                </a:solidFill>
              </a:rPr>
              <a:t>subtitle placeholder </a:t>
            </a:r>
            <a:r>
              <a:rPr lang="en-US" dirty="0" smtClean="0"/>
              <a:t>contains the text ‘Click to add subtitle’</a:t>
            </a:r>
          </a:p>
          <a:p>
            <a:r>
              <a:rPr lang="en-US" dirty="0" smtClean="0"/>
              <a:t>The first slide in a new presentation is based on the </a:t>
            </a:r>
            <a:r>
              <a:rPr lang="en-US" dirty="0" smtClean="0">
                <a:solidFill>
                  <a:srgbClr val="3399FF"/>
                </a:solidFill>
              </a:rPr>
              <a:t>Title slide layout</a:t>
            </a:r>
            <a:endParaRPr lang="en-US" dirty="0">
              <a:solidFill>
                <a:srgbClr val="3399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D4AED2-186A-481B-B15A-1F602475090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19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New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D4AED2-186A-481B-B15A-1F602475090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677" y="1874577"/>
            <a:ext cx="6979177" cy="398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5317849"/>
      </p:ext>
    </p:extLst>
  </p:cSld>
  <p:clrMapOvr>
    <a:masterClrMapping/>
  </p:clrMapOvr>
</p:sld>
</file>

<file path=ppt/theme/theme1.xml><?xml version="1.0" encoding="utf-8"?>
<a:theme xmlns:a="http://schemas.openxmlformats.org/drawingml/2006/main" name="1_PPT Template">
  <a:themeElements>
    <a:clrScheme name="1_PPT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PPT Templa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1_PPT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PT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1832</TotalTime>
  <Words>1021</Words>
  <Application>Microsoft Office PowerPoint</Application>
  <PresentationFormat>On-screen Show (4:3)</PresentationFormat>
  <Paragraphs>170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Arial</vt:lpstr>
      <vt:lpstr>Times New Roman</vt:lpstr>
      <vt:lpstr>1_PPT Template</vt:lpstr>
      <vt:lpstr>PowerPoint Presentation</vt:lpstr>
      <vt:lpstr>Objectives</vt:lpstr>
      <vt:lpstr>Opening and Viewing a Presentation</vt:lpstr>
      <vt:lpstr>Opening and Viewing a Presentation</vt:lpstr>
      <vt:lpstr>Opening and Viewing a Presentation</vt:lpstr>
      <vt:lpstr>Opening and Viewing a Presentation (Slide Sorter View)</vt:lpstr>
      <vt:lpstr>Creating a New Presentation</vt:lpstr>
      <vt:lpstr>Creating a New Presentation</vt:lpstr>
      <vt:lpstr>Creating a New Presentation</vt:lpstr>
      <vt:lpstr>Creating a New Presentation</vt:lpstr>
      <vt:lpstr>Creating a New Presentation</vt:lpstr>
      <vt:lpstr>Entering and Formatting Slide Text</vt:lpstr>
      <vt:lpstr>Entering and Formatting Slide Text</vt:lpstr>
      <vt:lpstr>Entering and Formatting Slide Text</vt:lpstr>
      <vt:lpstr>Indenting and Unindenting Text</vt:lpstr>
      <vt:lpstr>Applying a Theme</vt:lpstr>
      <vt:lpstr>Applying a Theme</vt:lpstr>
      <vt:lpstr>Using Templates</vt:lpstr>
      <vt:lpstr>Adding and Modifying Clip Art</vt:lpstr>
      <vt:lpstr>Adding and Modifying Clip Art</vt:lpstr>
      <vt:lpstr>Understanding Picture Effects</vt:lpstr>
      <vt:lpstr>Understanding Picture Effects</vt:lpstr>
      <vt:lpstr>Adding and Modifying Shapes</vt:lpstr>
      <vt:lpstr>Adding and Modifying Shapes</vt:lpstr>
      <vt:lpstr>Adding and Modifying Shapes</vt:lpstr>
      <vt:lpstr>Resizing Graphics and Images</vt:lpstr>
      <vt:lpstr>Creating SmartArt</vt:lpstr>
      <vt:lpstr>Creating SmartArt</vt:lpstr>
      <vt:lpstr>Creating SmartArt</vt:lpstr>
      <vt:lpstr>Insert Tables</vt:lpstr>
      <vt:lpstr>Insert Tables</vt:lpstr>
      <vt:lpstr>Adding Slide Footers</vt:lpstr>
      <vt:lpstr>Adding Slide Footers</vt:lpstr>
    </vt:vector>
  </TitlesOfParts>
  <Company>Course Technology,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Windows Vista Essentials Illustrated Unit A</dc:title>
  <dc:creator>Harry Phillips</dc:creator>
  <cp:lastModifiedBy>Windows User</cp:lastModifiedBy>
  <cp:revision>654</cp:revision>
  <dcterms:created xsi:type="dcterms:W3CDTF">2002-03-14T22:04:47Z</dcterms:created>
  <dcterms:modified xsi:type="dcterms:W3CDTF">2013-05-02T21:09:05Z</dcterms:modified>
</cp:coreProperties>
</file>