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59" r:id="rId4"/>
    <p:sldId id="283" r:id="rId5"/>
    <p:sldId id="284" r:id="rId6"/>
    <p:sldId id="299" r:id="rId7"/>
    <p:sldId id="263" r:id="rId8"/>
    <p:sldId id="285" r:id="rId9"/>
    <p:sldId id="286" r:id="rId10"/>
    <p:sldId id="287" r:id="rId11"/>
    <p:sldId id="288" r:id="rId12"/>
    <p:sldId id="300" r:id="rId13"/>
    <p:sldId id="266" r:id="rId14"/>
    <p:sldId id="289" r:id="rId15"/>
    <p:sldId id="290" r:id="rId16"/>
    <p:sldId id="301" r:id="rId17"/>
    <p:sldId id="291" r:id="rId18"/>
    <p:sldId id="292" r:id="rId19"/>
    <p:sldId id="302" r:id="rId20"/>
    <p:sldId id="293" r:id="rId21"/>
    <p:sldId id="294" r:id="rId22"/>
    <p:sldId id="303" r:id="rId23"/>
    <p:sldId id="304" r:id="rId24"/>
    <p:sldId id="267" r:id="rId25"/>
    <p:sldId id="295" r:id="rId26"/>
    <p:sldId id="296" r:id="rId27"/>
    <p:sldId id="305" r:id="rId28"/>
    <p:sldId id="277" r:id="rId29"/>
    <p:sldId id="297" r:id="rId30"/>
    <p:sldId id="298" r:id="rId31"/>
    <p:sldId id="306" r:id="rId32"/>
    <p:sldId id="307" r:id="rId33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-1476" y="-90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BAF594A3-2BC8-476C-9A09-E30C92903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1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392501-BA4D-4E12-BB32-199FBD88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92501-BA4D-4E12-BB32-199FBD88F8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1377"/>
            <a:ext cx="1819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8F74-7FE9-47C9-BD7D-2B98E2CA5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ADD2-0A80-4B2F-AF6A-940A22810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1F9D-60E4-4E9F-9404-EFFB53B99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69E7-E88F-47F5-86F8-50E20973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E001B-B941-4D0E-85E1-9E1F25A31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3A71-34FD-4F6F-8D1D-C97437C1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C592-704B-49BB-88F6-ADCDE1D4E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8EFDB-3903-4E02-8CD0-9CCD143E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3937-B921-44CA-AF81-7E67983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4663-F718-423E-B97E-7FF4AE9AA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FC15-0D83-4A9A-AD7F-57A137A11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D87D-3B6D-4D5A-992C-EBFE011A6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132" y="-1"/>
            <a:ext cx="8232868" cy="11403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7736" y="1607444"/>
            <a:ext cx="73152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2B2E31D-F0B3-4A57-82BC-B5574EA1D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0" y="3599979"/>
            <a:ext cx="7153835" cy="7548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Integrating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Office 2013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Inserting Screen Clips into </a:t>
            </a:r>
            <a:r>
              <a:rPr lang="en-US" sz="3400" dirty="0" smtClean="0"/>
              <a:t>a </a:t>
            </a:r>
            <a:r>
              <a:rPr lang="en-US" sz="3400" dirty="0" smtClean="0"/>
              <a:t>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When you need to place an image from another open document into a PowerPoint presentation or Word document, you can use the PowerPoint Screenshot feature</a:t>
            </a:r>
            <a:br>
              <a:rPr lang="en-US" sz="2400" dirty="0" smtClean="0">
                <a:effectLst/>
              </a:rPr>
            </a:b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You can take a screenshot of an entire window or part of a window</a:t>
            </a:r>
            <a:endParaRPr lang="en-US" sz="20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0"/>
            <a:ext cx="8202612" cy="1154430"/>
          </a:xfrm>
        </p:spPr>
        <p:txBody>
          <a:bodyPr/>
          <a:lstStyle/>
          <a:p>
            <a:r>
              <a:rPr lang="en-US" dirty="0" smtClean="0"/>
              <a:t>Inserting Screen Clips into </a:t>
            </a:r>
            <a:r>
              <a:rPr lang="en-US" dirty="0" smtClean="0"/>
              <a:t>a </a:t>
            </a:r>
            <a:r>
              <a:rPr lang="en-US" dirty="0" smtClean="0"/>
              <a:t>Word Document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1083-BD5F-4202-AF18-49FC56FCA18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1371983"/>
            <a:ext cx="5153025" cy="503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Screen Clips into </a:t>
            </a:r>
            <a:r>
              <a:rPr lang="en-US" dirty="0" smtClean="0"/>
              <a:t>a </a:t>
            </a:r>
            <a:r>
              <a:rPr lang="en-US" dirty="0"/>
              <a:t>Word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938336"/>
            <a:ext cx="740512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Inserting Text from a Word File into an Open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Used when you want to combine two files into one, or insert another document into the current document 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Although you can easily copy and paste information between two or more open documents, it is sometimes easier to insert the contents from a file without having to open it first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Placing an Access Table </a:t>
            </a:r>
            <a:r>
              <a:rPr lang="en-US" sz="3400" dirty="0" smtClean="0"/>
              <a:t>in a </a:t>
            </a:r>
            <a:r>
              <a:rPr lang="en-US" sz="3400" dirty="0" smtClean="0"/>
              <a:t>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insert an Access table into a Word document by various methods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copy the entire table or individual records and paste them into a Word document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use the Export feature in Access to export objects, such as a table, query, report, or form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Access always exports to a new Rich Text Format (RTF) file, you cannot export to an open Word document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the object in Word is not linked to Access and any modifications you make to an exported table in Word affect only the Word document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Text from a Word File into an Open Document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96E72-9E6A-4C41-95DD-DB82BAC8551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74" y="1685925"/>
            <a:ext cx="3103226" cy="26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673195"/>
            <a:ext cx="4667250" cy="27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Text from a Word File into an Open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2281238"/>
            <a:ext cx="4587848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8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300" dirty="0" smtClean="0"/>
              <a:t>Linking Excel Data </a:t>
            </a:r>
            <a:r>
              <a:rPr lang="en-US" sz="3300" dirty="0" smtClean="0"/>
              <a:t>to a </a:t>
            </a:r>
            <a:r>
              <a:rPr lang="en-US" sz="3300" dirty="0" smtClean="0"/>
              <a:t>Word Document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Linking data shares updated information between files and programs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link </a:t>
            </a:r>
            <a:r>
              <a:rPr lang="en-US" sz="2400" dirty="0" smtClean="0">
                <a:effectLst/>
              </a:rPr>
              <a:t>displays information from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source</a:t>
            </a:r>
            <a:r>
              <a:rPr lang="en-US" sz="2400" dirty="0" smtClean="0">
                <a:effectLst/>
              </a:rPr>
              <a:t> file, containing the data, and 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destination</a:t>
            </a:r>
            <a:r>
              <a:rPr lang="en-US" sz="2400" dirty="0" smtClean="0">
                <a:effectLst/>
              </a:rPr>
              <a:t> file, the location to which the data is copied or moved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a Word document, linked data looks just like inserted or embedded data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Linked data can be edited in the native program just by double-clicking the data</a:t>
            </a:r>
            <a:endParaRPr lang="en-US" sz="2000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Linking Excel Data </a:t>
            </a:r>
            <a:r>
              <a:rPr lang="en-US" sz="3300" dirty="0" smtClean="0"/>
              <a:t>to a </a:t>
            </a:r>
            <a:r>
              <a:rPr lang="en-US" sz="3300" dirty="0" smtClean="0"/>
              <a:t>Word Document</a:t>
            </a:r>
            <a:endParaRPr lang="en-US" sz="33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96E72-9E6A-4C41-95DD-DB82BAC8551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771650"/>
            <a:ext cx="68294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33561"/>
            <a:ext cx="775390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1132" y="-1"/>
            <a:ext cx="8232868" cy="1140311"/>
          </a:xfrm>
        </p:spPr>
        <p:txBody>
          <a:bodyPr/>
          <a:lstStyle/>
          <a:p>
            <a:r>
              <a:rPr lang="en-US" sz="3300" dirty="0" smtClean="0"/>
              <a:t>Linking Excel Data </a:t>
            </a:r>
            <a:r>
              <a:rPr lang="en-US" sz="3300" dirty="0" smtClean="0"/>
              <a:t>to a </a:t>
            </a:r>
            <a:r>
              <a:rPr lang="en-US" sz="3300" dirty="0" smtClean="0"/>
              <a:t>Word Document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97677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Insert an Excel chart onto a PowerPoint slide</a:t>
            </a:r>
          </a:p>
          <a:p>
            <a:pPr>
              <a:defRPr/>
            </a:pPr>
            <a:r>
              <a:rPr lang="en-US" dirty="0" smtClean="0"/>
              <a:t>Insert PowerPoint slides from a Word document</a:t>
            </a:r>
          </a:p>
          <a:p>
            <a:pPr>
              <a:defRPr/>
            </a:pPr>
            <a:r>
              <a:rPr lang="en-US" dirty="0" smtClean="0"/>
              <a:t>Insert screen clips into a Word document</a:t>
            </a:r>
          </a:p>
          <a:p>
            <a:pPr>
              <a:defRPr/>
            </a:pPr>
            <a:r>
              <a:rPr lang="en-US" dirty="0" smtClean="0"/>
              <a:t>Insert text from a Word file into an open document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345394-62B1-4F46-AD3D-6FCBFA88E6C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Updating a Linked Excel Chart</a:t>
            </a:r>
            <a:br>
              <a:rPr lang="en-US" sz="3400" dirty="0" smtClean="0"/>
            </a:br>
            <a:r>
              <a:rPr lang="en-US" sz="3400" dirty="0" smtClean="0"/>
              <a:t>in 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When you update the source file, every linked object automatically updates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You can also update a linked object manually be right-clicking it and clicking Update Link or be selecting the linked object and press [F9] which updates links in any Office application</a:t>
            </a:r>
          </a:p>
          <a:p>
            <a:pPr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a Linked Excel Chart</a:t>
            </a:r>
            <a:br>
              <a:rPr lang="en-US" dirty="0" smtClean="0"/>
            </a:br>
            <a:r>
              <a:rPr lang="en-US" dirty="0" smtClean="0"/>
              <a:t>in a Word Document</a:t>
            </a: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96E72-9E6A-4C41-95DD-DB82BAC8551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038350"/>
            <a:ext cx="666744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Linked Excel Chart</a:t>
            </a:r>
            <a:br>
              <a:rPr lang="en-US" dirty="0"/>
            </a:br>
            <a:r>
              <a:rPr lang="en-US" dirty="0"/>
              <a:t>in a Word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833563"/>
            <a:ext cx="390769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43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Linked Excel Chart</a:t>
            </a:r>
            <a:br>
              <a:rPr lang="en-US" dirty="0"/>
            </a:br>
            <a:r>
              <a:rPr lang="en-US" dirty="0"/>
              <a:t>in a Word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033587"/>
            <a:ext cx="6825171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5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Inserting Merge Fields into 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form letter </a:t>
            </a:r>
            <a:r>
              <a:rPr lang="en-US" sz="2400" dirty="0" smtClean="0">
                <a:effectLst/>
              </a:rPr>
              <a:t>is a document that contains standard body text and a custom heading containing the name and address for one of many recipients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letter, or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main document</a:t>
            </a:r>
            <a:r>
              <a:rPr lang="en-US" sz="2400" dirty="0" smtClean="0">
                <a:effectLst/>
              </a:rPr>
              <a:t>, is usually created in Word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data source </a:t>
            </a:r>
            <a:r>
              <a:rPr lang="en-US" sz="2400" dirty="0" smtClean="0">
                <a:effectLst/>
              </a:rPr>
              <a:t>is usually a compiled in a table, a worksheet, or a database such as Access</a:t>
            </a:r>
          </a:p>
          <a:p>
            <a:pPr>
              <a:spcBef>
                <a:spcPts val="2400"/>
              </a:spcBef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66B3B3-4445-4DEE-9CAF-2FB3B99AD74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/>
              <a:t>Inserting Merge Fields into a Word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From the main document and the data source a third file,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merged document </a:t>
            </a:r>
            <a:r>
              <a:rPr lang="en-US" sz="2400" dirty="0" smtClean="0">
                <a:effectLst/>
              </a:rPr>
              <a:t>is created, called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mail merge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Before performing a mail merge, you add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merge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fields</a:t>
            </a:r>
            <a:r>
              <a:rPr lang="en-US" sz="2400" dirty="0" smtClean="0">
                <a:effectLst/>
              </a:rPr>
              <a:t> to the main document, which are placeholders to indicate where the custom information from the data source should appear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66B3B3-4445-4DEE-9CAF-2FB3B99AD74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Merge Fields into a Word Document</a:t>
            </a: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B3B3-4445-4DEE-9CAF-2FB3B99AD74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65" y="1700213"/>
            <a:ext cx="32709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Merge Fields into a Word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05012"/>
            <a:ext cx="69627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33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Performing a Mail Merge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After setting up a main document, specifying a data source, and inserting merge fields, you are ready to create your merged documents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You can preview the mail merge to ensure that all the information displays properly in the final document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211B21-05F4-430C-A59C-5248F3E6891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Mail Merge to Send </a:t>
            </a:r>
            <a:br>
              <a:rPr lang="en-US" sz="3400" dirty="0" smtClean="0"/>
            </a:br>
            <a:r>
              <a:rPr lang="en-US" sz="3400" dirty="0" smtClean="0"/>
              <a:t>Personalized Email Messages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Using mail merge to create the email message enable you to personalize messages ensuring that only the recipient’s email address appears in the To: text box in the email message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The steps for creating an email mail merge are basically the same as for a letter mail merge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211B21-05F4-430C-A59C-5248F3E6891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Link an Excel chart to a Word document</a:t>
            </a:r>
          </a:p>
          <a:p>
            <a:pPr>
              <a:defRPr/>
            </a:pPr>
            <a:r>
              <a:rPr lang="en-US" dirty="0" smtClean="0"/>
              <a:t>Update a linked Excel chart in a Word document</a:t>
            </a:r>
          </a:p>
          <a:p>
            <a:pPr>
              <a:defRPr/>
            </a:pPr>
            <a:r>
              <a:rPr lang="en-US" dirty="0" smtClean="0"/>
              <a:t>Insert merged fields into a Word document</a:t>
            </a:r>
          </a:p>
          <a:p>
            <a:pPr>
              <a:defRPr/>
            </a:pPr>
            <a:r>
              <a:rPr lang="en-US" dirty="0" smtClean="0"/>
              <a:t>Perform a mail merge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0B088-B20C-40D0-996B-F2C04C4B76F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a Mail Merge</a:t>
            </a: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11B21-05F4-430C-A59C-5248F3E6891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1666875"/>
            <a:ext cx="7146918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Mail 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738312"/>
            <a:ext cx="7303177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20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 Mail 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286000"/>
            <a:ext cx="6543541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04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Inserting an Excel Chart into a PowerPoint Slide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When you want to show a simple chart to your audience in PowerPoint, you can enter the data and select a chart type using an Excel spreadsheet within PowerPoint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create a chart in PowerPoint, you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embed</a:t>
            </a:r>
            <a:r>
              <a:rPr lang="en-US" sz="2400" dirty="0" smtClean="0">
                <a:effectLst/>
              </a:rPr>
              <a:t> into the presentation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Once the chart is created, you can edit and format it using the CHART TOOLS DESIGN and CHART TOOLS FORMAT tabs in PowerPoint</a:t>
            </a:r>
            <a:endParaRPr lang="en-US" sz="2400" dirty="0">
              <a:effectLst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0B088-B20C-40D0-996B-F2C04C4B76F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58" y="0"/>
            <a:ext cx="8214042" cy="1143000"/>
          </a:xfrm>
        </p:spPr>
        <p:txBody>
          <a:bodyPr/>
          <a:lstStyle/>
          <a:p>
            <a:r>
              <a:rPr lang="en-US" dirty="0" smtClean="0"/>
              <a:t>Inserting an Excel Chart into a PowerPoint Slide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0B088-B20C-40D0-996B-F2C04C4B76F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1242282"/>
            <a:ext cx="4548187" cy="52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Excel Chart into a PowerPoint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E001B-B941-4D0E-85E1-9E1F25A313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981201"/>
            <a:ext cx="6988629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1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Inserting PowerPoint Slides from 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an use an outline that you have created in Word, as a starting point for a new PowerPoint presentation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Word Outline view makes it easy to see how a document is organized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insert a Word outline into PowerPoint, lines that are formatted as Level 1 in the outline appear as slide titles, and lower-level text appears as bulleted text</a:t>
            </a:r>
            <a:endParaRPr lang="en-US" sz="20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300" dirty="0" smtClean="0"/>
              <a:t>Using Outlines in Word </a:t>
            </a:r>
            <a:r>
              <a:rPr lang="en-US" sz="3300" dirty="0" smtClean="0"/>
              <a:t>and PowerPoint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If you want to create an outline in Word that you can use as the basis for a PowerPoint presentation, t is best to use Word outline levels in your text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heading tags in Word determine the structure of the outline when it is imported into PowerPoint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save a PowerPoint presentation in outline format and then open it in Word</a:t>
            </a:r>
            <a:endParaRPr lang="en-US" sz="20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58" y="0"/>
            <a:ext cx="8214042" cy="1131570"/>
          </a:xfrm>
        </p:spPr>
        <p:txBody>
          <a:bodyPr/>
          <a:lstStyle/>
          <a:p>
            <a:r>
              <a:rPr lang="en-US" dirty="0" smtClean="0"/>
              <a:t>Inserting PowerPoint Slides from a Word Document</a:t>
            </a: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1083-BD5F-4202-AF18-49FC56FCA18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20" y="1214437"/>
            <a:ext cx="398074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6252</TotalTime>
  <Words>1096</Words>
  <Application>Microsoft Office PowerPoint</Application>
  <PresentationFormat>On-screen Show (4:3)</PresentationFormat>
  <Paragraphs>136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1_PPT Template</vt:lpstr>
      <vt:lpstr>PowerPoint Presentation</vt:lpstr>
      <vt:lpstr>Objectives</vt:lpstr>
      <vt:lpstr>Objectives</vt:lpstr>
      <vt:lpstr>Inserting an Excel Chart into a PowerPoint Slide</vt:lpstr>
      <vt:lpstr>Inserting an Excel Chart into a PowerPoint Slide</vt:lpstr>
      <vt:lpstr>Inserting an Excel Chart into a PowerPoint Slide</vt:lpstr>
      <vt:lpstr>Inserting PowerPoint Slides from a Word Document</vt:lpstr>
      <vt:lpstr>Using Outlines in Word and PowerPoint</vt:lpstr>
      <vt:lpstr>Inserting PowerPoint Slides from a Word Document</vt:lpstr>
      <vt:lpstr>Inserting Screen Clips into a Word Document</vt:lpstr>
      <vt:lpstr>Inserting Screen Clips into a Word Document</vt:lpstr>
      <vt:lpstr>Inserting Screen Clips into a Word Document</vt:lpstr>
      <vt:lpstr>Inserting Text from a Word File into an Open Document</vt:lpstr>
      <vt:lpstr>Placing an Access Table in a Word Document</vt:lpstr>
      <vt:lpstr>Inserting Text from a Word File into an Open Document</vt:lpstr>
      <vt:lpstr>Inserting Text from a Word File into an Open Document</vt:lpstr>
      <vt:lpstr>Linking Excel Data to a Word Document</vt:lpstr>
      <vt:lpstr>Linking Excel Data to a Word Document</vt:lpstr>
      <vt:lpstr>Linking Excel Data to a Word Document</vt:lpstr>
      <vt:lpstr>Updating a Linked Excel Chart in a Word Document</vt:lpstr>
      <vt:lpstr>Updating a Linked Excel Chart in a Word Document</vt:lpstr>
      <vt:lpstr>Updating a Linked Excel Chart in a Word Document</vt:lpstr>
      <vt:lpstr>Updating a Linked Excel Chart in a Word Document</vt:lpstr>
      <vt:lpstr>Inserting Merge Fields into a Word Document</vt:lpstr>
      <vt:lpstr>Inserting Merge Fields into a Word Document</vt:lpstr>
      <vt:lpstr>Inserting Merge Fields into a Word Document</vt:lpstr>
      <vt:lpstr>Inserting Merge Fields into a Word Document</vt:lpstr>
      <vt:lpstr>Performing a Mail Merge</vt:lpstr>
      <vt:lpstr>Using Mail Merge to Send  Personalized Email Messages</vt:lpstr>
      <vt:lpstr>Performing a Mail Merge</vt:lpstr>
      <vt:lpstr>Performing a Mail Merge</vt:lpstr>
      <vt:lpstr>Performing a Mail Merge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694</cp:revision>
  <dcterms:created xsi:type="dcterms:W3CDTF">2002-03-14T22:04:47Z</dcterms:created>
  <dcterms:modified xsi:type="dcterms:W3CDTF">2013-04-30T21:14:28Z</dcterms:modified>
</cp:coreProperties>
</file>