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0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8" r:id="rId3"/>
    <p:sldId id="259" r:id="rId4"/>
    <p:sldId id="260" r:id="rId5"/>
    <p:sldId id="261" r:id="rId6"/>
    <p:sldId id="281" r:id="rId7"/>
    <p:sldId id="263" r:id="rId8"/>
    <p:sldId id="282" r:id="rId9"/>
    <p:sldId id="283" r:id="rId10"/>
    <p:sldId id="293" r:id="rId11"/>
    <p:sldId id="265" r:id="rId12"/>
    <p:sldId id="284" r:id="rId13"/>
    <p:sldId id="294" r:id="rId14"/>
    <p:sldId id="295" r:id="rId15"/>
    <p:sldId id="285" r:id="rId16"/>
    <p:sldId id="286" r:id="rId17"/>
    <p:sldId id="287" r:id="rId18"/>
    <p:sldId id="288" r:id="rId19"/>
    <p:sldId id="296" r:id="rId20"/>
    <p:sldId id="271" r:id="rId21"/>
    <p:sldId id="289" r:id="rId22"/>
    <p:sldId id="273" r:id="rId23"/>
    <p:sldId id="290" r:id="rId24"/>
    <p:sldId id="297" r:id="rId25"/>
    <p:sldId id="291" r:id="rId26"/>
    <p:sldId id="275" r:id="rId27"/>
    <p:sldId id="292" r:id="rId28"/>
    <p:sldId id="298" r:id="rId29"/>
    <p:sldId id="299" r:id="rId30"/>
  </p:sldIdLst>
  <p:sldSz cx="9144000" cy="6858000" type="screen4x3"/>
  <p:notesSz cx="6858000" cy="93138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CC"/>
    <a:srgbClr val="CC9900"/>
    <a:srgbClr val="FFFF66"/>
    <a:srgbClr val="FFFF99"/>
    <a:srgbClr val="CCECFF"/>
    <a:srgbClr val="99FF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50" autoAdjust="0"/>
  </p:normalViewPr>
  <p:slideViewPr>
    <p:cSldViewPr snapToGrid="0">
      <p:cViewPr>
        <p:scale>
          <a:sx n="80" d="100"/>
          <a:sy n="80" d="100"/>
        </p:scale>
        <p:origin x="-1566" y="-156"/>
      </p:cViewPr>
      <p:guideLst>
        <p:guide orient="horz" pos="2172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fld id="{586F35DC-4900-4C03-97A1-B32B28363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389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F272FA1-AE34-416C-89FD-18390D887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24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5576"/>
            <a:ext cx="18478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65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83979-17E0-44B1-9CF5-C09D41782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7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488" y="698500"/>
            <a:ext cx="1868487" cy="5480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8" y="698500"/>
            <a:ext cx="5454650" cy="5480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E8F21-72D5-4598-9962-D5AA6E3D9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84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792DC-AA60-4FA3-9043-E4156DF3F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34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92713" y="16827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92713" y="40068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B79A4-EF84-4224-A570-9BEFCF1AE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18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C05C6-4364-44A8-8FAF-C6B077BE1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6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B972F-7278-4C51-A4D3-D66A76A4D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4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A94C8-ACE8-492E-BC5F-15A38CF0B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1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E4140-752B-42F6-BFD7-58D77288F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4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165B3-CFC1-4E99-9764-77D2F7A1E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6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D80B3-D142-434F-8F79-083BFF168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1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CF763-8402-4DAD-B97D-C8771070F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1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25308-CF04-497B-9489-630EB86CF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5032" y="0"/>
            <a:ext cx="8218967" cy="113768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7638" y="1608319"/>
            <a:ext cx="727979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75" y="6477000"/>
            <a:ext cx="625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B014AAAA-9740-4961-8BD2-DE33BA9D8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93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2363" y="64770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0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32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914400" indent="-2873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8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423988" indent="-2794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828800" indent="-2603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233613" indent="-2127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6908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31480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6052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40624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4294967295"/>
          </p:nvPr>
        </p:nvSpPr>
        <p:spPr>
          <a:xfrm>
            <a:off x="0" y="3549310"/>
            <a:ext cx="6705600" cy="71278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Creating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</a:rPr>
              <a:t>Database Reports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a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1C05C6-4364-44A8-8FAF-C6B077BE16E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455" y="1495097"/>
            <a:ext cx="5920445" cy="491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404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Modifying a Report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Reports are commonly modified to improve it’s appearance </a:t>
            </a:r>
          </a:p>
          <a:p>
            <a:pPr>
              <a:defRPr/>
            </a:pPr>
            <a:endParaRPr lang="en-US" sz="2400" dirty="0">
              <a:effectLst/>
            </a:endParaRP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You can use Layout view to resize, move, and delete columns</a:t>
            </a:r>
          </a:p>
          <a:p>
            <a:pPr>
              <a:defRPr/>
            </a:pPr>
            <a:endParaRPr lang="en-US" sz="2400" dirty="0" smtClean="0">
              <a:effectLst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A945C6-FE5F-4CCD-A2EA-CC11A1C8364C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Modifying a Report</a:t>
            </a:r>
            <a:endParaRPr lang="en-US" sz="3400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A945C6-FE5F-4CCD-A2EA-CC11A1C8364C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264" y="2006984"/>
            <a:ext cx="6841836" cy="379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623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a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1C05C6-4364-44A8-8FAF-C6B077BE16E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243" y="1738312"/>
            <a:ext cx="7098503" cy="422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357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a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1C05C6-4364-44A8-8FAF-C6B077BE16E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15" y="1601735"/>
            <a:ext cx="7444148" cy="380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556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Adding a Field to a Report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You can use Layout view to add a field to a report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o</a:t>
            </a:r>
            <a:r>
              <a:rPr lang="en-US" sz="2000" dirty="0" smtClean="0">
                <a:effectLst/>
              </a:rPr>
              <a:t>pen the Field List, then double-click the desired field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Fields are added to the left side of a report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a</a:t>
            </a:r>
            <a:r>
              <a:rPr lang="en-US" sz="2000" dirty="0" smtClean="0">
                <a:effectLst/>
              </a:rPr>
              <a:t>djustments might need to be made to the other columns to place the new field where needed</a:t>
            </a:r>
          </a:p>
          <a:p>
            <a:pPr>
              <a:defRPr/>
            </a:pPr>
            <a:endParaRPr lang="en-US" sz="2400" dirty="0" smtClean="0">
              <a:effectLst/>
            </a:endParaRPr>
          </a:p>
          <a:p>
            <a:pPr marL="0" indent="0">
              <a:buNone/>
              <a:defRPr/>
            </a:pPr>
            <a:endParaRPr lang="en-US" sz="2400" dirty="0" smtClean="0">
              <a:effectLst/>
            </a:endParaRPr>
          </a:p>
          <a:p>
            <a:pPr>
              <a:defRPr/>
            </a:pPr>
            <a:endParaRPr lang="en-US" sz="2400" dirty="0" smtClean="0">
              <a:effectLst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A945C6-FE5F-4CCD-A2EA-CC11A1C8364C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</p:spTree>
    <p:extLst>
      <p:ext uri="{BB962C8B-B14F-4D97-AF65-F5344CB8AC3E}">
        <p14:creationId xmlns:p14="http://schemas.microsoft.com/office/powerpoint/2010/main" val="2438101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Adding a Field to a Report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A field is composed of two parts: the field label, and its associated control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A </a:t>
            </a:r>
            <a:r>
              <a:rPr lang="en-US" sz="2400" dirty="0">
                <a:solidFill>
                  <a:srgbClr val="3399FF"/>
                </a:solidFill>
                <a:effectLst/>
              </a:rPr>
              <a:t>control</a:t>
            </a:r>
            <a:r>
              <a:rPr lang="en-US" sz="2400" dirty="0" smtClean="0">
                <a:effectLst/>
              </a:rPr>
              <a:t> is an object that displays information in a report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Different controls are used for each data type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>
                <a:effectLst/>
              </a:rPr>
              <a:t>When you add a field to a report, the field label is automatically added to the header section, and the control is added to either the Group Header or the Detail </a:t>
            </a:r>
            <a:r>
              <a:rPr lang="en-US" sz="2400" dirty="0" smtClean="0">
                <a:effectLst/>
              </a:rPr>
              <a:t>section</a:t>
            </a:r>
          </a:p>
          <a:p>
            <a:pPr marL="0" indent="0">
              <a:buNone/>
              <a:defRPr/>
            </a:pPr>
            <a:endParaRPr lang="en-US" sz="2400" dirty="0" smtClean="0">
              <a:effectLst/>
            </a:endParaRPr>
          </a:p>
          <a:p>
            <a:pPr marL="0" indent="0">
              <a:buNone/>
              <a:defRPr/>
            </a:pPr>
            <a:endParaRPr lang="en-US" sz="2400" dirty="0" smtClean="0">
              <a:effectLst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A945C6-FE5F-4CCD-A2EA-CC11A1C8364C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</p:spTree>
    <p:extLst>
      <p:ext uri="{BB962C8B-B14F-4D97-AF65-F5344CB8AC3E}">
        <p14:creationId xmlns:p14="http://schemas.microsoft.com/office/powerpoint/2010/main" val="3718565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Adding a Field to a Report </a:t>
            </a:r>
            <a:endParaRPr lang="en-US" sz="3400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A945C6-FE5F-4CCD-A2EA-CC11A1C8364C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03" y="1602289"/>
            <a:ext cx="7801560" cy="282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650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Adding a Field to a Report </a:t>
            </a:r>
            <a:endParaRPr lang="en-US" sz="3400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A945C6-FE5F-4CCD-A2EA-CC11A1C8364C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603784"/>
            <a:ext cx="7951120" cy="392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162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Field to a Report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1C05C6-4364-44A8-8FAF-C6B077BE16E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601075"/>
            <a:ext cx="7860096" cy="349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767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Create a report using the Report Wizard</a:t>
            </a:r>
          </a:p>
          <a:p>
            <a:pPr>
              <a:defRPr/>
            </a:pPr>
            <a:r>
              <a:rPr lang="en-US" dirty="0" smtClean="0"/>
              <a:t>View a report</a:t>
            </a:r>
          </a:p>
          <a:p>
            <a:pPr>
              <a:defRPr/>
            </a:pPr>
            <a:r>
              <a:rPr lang="en-US" dirty="0" smtClean="0"/>
              <a:t>Modify a report</a:t>
            </a:r>
          </a:p>
          <a:p>
            <a:pPr>
              <a:defRPr/>
            </a:pPr>
            <a:r>
              <a:rPr lang="en-US" dirty="0" smtClean="0"/>
              <a:t>Add a field to a report</a:t>
            </a:r>
          </a:p>
          <a:p>
            <a:pPr>
              <a:buFontTx/>
              <a:buNone/>
              <a:defRPr/>
            </a:pPr>
            <a:endParaRPr 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3A18E8-8F2B-443E-A008-FBFC5D1DD79A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Applying Conditional Formatting to a Report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sz="2400" u="sng" dirty="0" smtClean="0">
              <a:effectLst/>
            </a:endParaRPr>
          </a:p>
          <a:p>
            <a:pPr>
              <a:defRPr/>
            </a:pPr>
            <a:r>
              <a:rPr lang="en-US" sz="2400" dirty="0" smtClean="0">
                <a:effectLst/>
              </a:rPr>
              <a:t>As in an Excel worksheet, you can apply conditional formatting in an Access report to highlight key information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Conditional formatting is a way to draw attention to information that meets specific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access the Conditional Formatting </a:t>
            </a:r>
            <a:r>
              <a:rPr lang="en-US" sz="2400" dirty="0">
                <a:effectLst/>
              </a:rPr>
              <a:t>R</a:t>
            </a:r>
            <a:r>
              <a:rPr lang="en-US" sz="2400" dirty="0" smtClean="0">
                <a:effectLst/>
              </a:rPr>
              <a:t>ules Manager dialog box from the REPORT LAYOUT TOOLS FORMAT tab in Layout view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A7FC8D-569E-4A22-A9A3-FB5792CC6FAC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Applying Conditional Formatting to a Report</a:t>
            </a:r>
            <a:endParaRPr lang="en-US" sz="3400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A7FC8D-569E-4A22-A9A3-FB5792CC6FAC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104" y="1005874"/>
            <a:ext cx="494347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026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Adding Summary </a:t>
            </a:r>
            <a:r>
              <a:rPr lang="en-US" sz="3400" dirty="0" smtClean="0"/>
              <a:t>Information to </a:t>
            </a:r>
            <a:r>
              <a:rPr lang="en-US" sz="3400" dirty="0" smtClean="0"/>
              <a:t>a Report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3399FF"/>
                </a:solidFill>
                <a:effectLst/>
              </a:rPr>
              <a:t>Summary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information</a:t>
            </a:r>
            <a:r>
              <a:rPr lang="en-US" sz="2400" dirty="0" smtClean="0">
                <a:effectLst/>
              </a:rPr>
              <a:t> in a report displays statistics about one or more fields in a database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Summaries can include statistics for sum, average, count, minimum and maximum in any numeric field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There are five summary calculations you can use in your database reports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add summary information while creating the report with the Report Wizard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BF82A6A-891A-45D0-9D09-3272D75306FE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Adding Summary </a:t>
            </a:r>
            <a:r>
              <a:rPr lang="en-US" sz="3400" dirty="0" smtClean="0"/>
              <a:t>Information to </a:t>
            </a:r>
            <a:r>
              <a:rPr lang="en-US" sz="3400" dirty="0" smtClean="0"/>
              <a:t>a Report</a:t>
            </a:r>
            <a:endParaRPr lang="en-US" sz="3400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BF82A6A-891A-45D0-9D09-3272D75306FE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86" y="2181225"/>
            <a:ext cx="6026211" cy="360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41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Summary </a:t>
            </a:r>
            <a:r>
              <a:rPr lang="en-US" dirty="0" smtClean="0"/>
              <a:t>Information to </a:t>
            </a:r>
            <a:r>
              <a:rPr lang="en-US" dirty="0"/>
              <a:t>a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1C05C6-4364-44A8-8FAF-C6B077BE16E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177" y="2025048"/>
            <a:ext cx="7697748" cy="374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370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Adding Summary Information</a:t>
            </a:r>
            <a:br>
              <a:rPr lang="en-US" sz="3400" dirty="0" smtClean="0"/>
            </a:br>
            <a:r>
              <a:rPr lang="en-US" sz="3400" dirty="0" smtClean="0"/>
              <a:t>to a Report</a:t>
            </a:r>
            <a:endParaRPr lang="en-US" sz="3400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BF82A6A-891A-45D0-9D09-3272D75306FE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67493"/>
            <a:ext cx="791742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2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Creating Mailing Labels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You do not have to print all reports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use the data in a database to create other forms of printed output, such as labels or envelopes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Use the Label Wizard to create labels containing data from any fields in the database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Labels can be based on queries or tables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45C339E-7337-43E7-B97C-59CCA8319B25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Creating Mailing Labels</a:t>
            </a:r>
            <a:endParaRPr lang="en-US" sz="340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45C339E-7337-43E7-B97C-59CCA8319B25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137" y="2039662"/>
            <a:ext cx="5146621" cy="357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005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Mailing Labels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1C05C6-4364-44A8-8FAF-C6B077BE16E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650781"/>
            <a:ext cx="7165214" cy="418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025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Mailing Labels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1C05C6-4364-44A8-8FAF-C6B077BE16E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486" y="1771650"/>
            <a:ext cx="4894587" cy="442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374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Apply conditional formatting to a report</a:t>
            </a:r>
          </a:p>
          <a:p>
            <a:pPr>
              <a:defRPr/>
            </a:pPr>
            <a:r>
              <a:rPr lang="en-US" dirty="0" smtClean="0"/>
              <a:t>Add summary information to a report</a:t>
            </a:r>
          </a:p>
          <a:p>
            <a:pPr>
              <a:defRPr/>
            </a:pPr>
            <a:r>
              <a:rPr lang="en-US" dirty="0" smtClean="0"/>
              <a:t>Create mailing labels</a:t>
            </a:r>
            <a:endParaRPr 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F95E8C-F089-4192-8629-E4F84E40F519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Creating a Report Using </a:t>
            </a:r>
            <a:r>
              <a:rPr lang="en-US" sz="3400" dirty="0" smtClean="0"/>
              <a:t>the Report </a:t>
            </a:r>
            <a:r>
              <a:rPr lang="en-US" sz="3400" dirty="0" smtClean="0"/>
              <a:t>Wizard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A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report</a:t>
            </a:r>
            <a:r>
              <a:rPr lang="en-US" sz="2400" dirty="0" smtClean="0">
                <a:effectLst/>
              </a:rPr>
              <a:t> is a summary of database information designed specifically for printing</a:t>
            </a:r>
          </a:p>
          <a:p>
            <a:pPr>
              <a:defRPr/>
            </a:pPr>
            <a:r>
              <a:rPr lang="en-US" sz="2400" dirty="0" smtClean="0">
                <a:effectLst/>
              </a:rPr>
              <a:t>Report data can be from one database object or from multiple database objects</a:t>
            </a:r>
          </a:p>
          <a:p>
            <a:pPr>
              <a:defRPr/>
            </a:pPr>
            <a:r>
              <a:rPr lang="en-US" sz="2400" dirty="0" smtClean="0">
                <a:effectLst/>
              </a:rPr>
              <a:t>One way to create a report is by using the </a:t>
            </a:r>
            <a:r>
              <a:rPr lang="en-US" sz="2400" dirty="0">
                <a:solidFill>
                  <a:srgbClr val="3399FF"/>
                </a:solidFill>
                <a:effectLst/>
              </a:rPr>
              <a:t>Report Wizard</a:t>
            </a:r>
            <a:r>
              <a:rPr lang="en-US" sz="2400" dirty="0">
                <a:effectLst/>
              </a:rPr>
              <a:t>, which automatically create a report based on setting that you </a:t>
            </a:r>
            <a:r>
              <a:rPr lang="en-US" sz="2400" dirty="0" smtClean="0">
                <a:effectLst/>
              </a:rPr>
              <a:t>specify</a:t>
            </a:r>
            <a:endParaRPr lang="en-US" sz="2400" dirty="0">
              <a:effectLst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713A1DF-D098-4ECB-B1CB-2767202AA2EF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Creating a Report Using </a:t>
            </a:r>
            <a:r>
              <a:rPr lang="en-US" sz="3400" dirty="0" smtClean="0"/>
              <a:t>the Report </a:t>
            </a:r>
            <a:r>
              <a:rPr lang="en-US" sz="3400" dirty="0" smtClean="0"/>
              <a:t>Wizard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effectLst/>
              </a:rPr>
              <a:t>Reports can be saved as objects in a database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>
                <a:effectLst/>
              </a:rPr>
              <a:t>Reports consist of sections that contain specific </a:t>
            </a:r>
            <a:r>
              <a:rPr lang="en-US" sz="2400" dirty="0" smtClean="0">
                <a:effectLst/>
              </a:rPr>
              <a:t>information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Choose the </a:t>
            </a:r>
            <a:r>
              <a:rPr lang="en-US" sz="2400" dirty="0">
                <a:solidFill>
                  <a:srgbClr val="3399FF"/>
                </a:solidFill>
                <a:effectLst/>
              </a:rPr>
              <a:t>record source(s) </a:t>
            </a:r>
            <a:r>
              <a:rPr lang="en-US" sz="2400" dirty="0" smtClean="0">
                <a:effectLst/>
              </a:rPr>
              <a:t>to select the database object(s) from which a report gets its data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Use </a:t>
            </a:r>
            <a:r>
              <a:rPr lang="en-US" sz="2400" dirty="0">
                <a:solidFill>
                  <a:srgbClr val="3399FF"/>
                </a:solidFill>
                <a:effectLst/>
              </a:rPr>
              <a:t>grouping</a:t>
            </a:r>
            <a:r>
              <a:rPr lang="en-US" sz="2400" dirty="0" smtClean="0">
                <a:effectLst/>
              </a:rPr>
              <a:t> to organize a report by field or field values </a:t>
            </a:r>
            <a:endParaRPr lang="en-US" sz="2400" dirty="0">
              <a:effectLst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AF90B7-40A0-4495-BBAC-43F4CC36442F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Creating a Report Using </a:t>
            </a:r>
            <a:r>
              <a:rPr lang="en-US" sz="3400" dirty="0" smtClean="0"/>
              <a:t>the Report </a:t>
            </a:r>
            <a:r>
              <a:rPr lang="en-US" sz="3400" dirty="0" smtClean="0"/>
              <a:t>Wizard</a:t>
            </a:r>
            <a:endParaRPr lang="en-US" sz="3400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AF90B7-40A0-4495-BBAC-43F4CC36442F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96" y="1255495"/>
            <a:ext cx="3887514" cy="223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468" y="3296861"/>
            <a:ext cx="4376901" cy="316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63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Viewing a Report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sz="2400" dirty="0" smtClean="0">
              <a:effectLst/>
            </a:endParaRPr>
          </a:p>
          <a:p>
            <a:pPr>
              <a:defRPr/>
            </a:pPr>
            <a:r>
              <a:rPr lang="en-US" sz="2400" dirty="0" smtClean="0">
                <a:effectLst/>
              </a:rPr>
              <a:t>Access offers several ways to view a report</a:t>
            </a:r>
          </a:p>
          <a:p>
            <a:pPr lvl="1">
              <a:defRPr/>
            </a:pP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Print Preview</a:t>
            </a:r>
            <a:r>
              <a:rPr lang="en-US" sz="2000" dirty="0" smtClean="0">
                <a:effectLst/>
              </a:rPr>
              <a:t>-see exactly how the report will look when printed</a:t>
            </a:r>
          </a:p>
          <a:p>
            <a:pPr lvl="1">
              <a:defRPr/>
            </a:pP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Report View</a:t>
            </a:r>
            <a:r>
              <a:rPr lang="en-US" sz="2000" dirty="0" smtClean="0">
                <a:effectLst/>
              </a:rPr>
              <a:t>-looks similar to Print Preview, it displays the report in continuous flow without page break</a:t>
            </a:r>
          </a:p>
          <a:p>
            <a:pPr lvl="1">
              <a:defRPr/>
            </a:pP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Design View</a:t>
            </a:r>
            <a:r>
              <a:rPr lang="en-US" sz="2000" dirty="0" smtClean="0">
                <a:effectLst/>
              </a:rPr>
              <a:t>-includes many tools for modifying a report, but shows only the structure of the report not the included data</a:t>
            </a:r>
          </a:p>
          <a:p>
            <a:pPr lvl="1">
              <a:defRPr/>
            </a:pP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Layout View</a:t>
            </a:r>
            <a:r>
              <a:rPr lang="en-US" sz="2000" dirty="0" smtClean="0">
                <a:effectLst/>
              </a:rPr>
              <a:t>-does not include as many modification tools as Design view, but it shows you report data</a:t>
            </a:r>
          </a:p>
          <a:p>
            <a:pPr lvl="1">
              <a:defRPr/>
            </a:pPr>
            <a:endParaRPr lang="en-US" sz="2000" dirty="0" smtClean="0">
              <a:effectLst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CF43B6B-A2F4-4D44-ADA5-B00549CD91BA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Viewing a Report</a:t>
            </a:r>
            <a:endParaRPr lang="en-US" sz="3400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CF43B6B-A2F4-4D44-ADA5-B00549CD91BA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30" y="2476500"/>
            <a:ext cx="790003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741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Viewing a Report</a:t>
            </a:r>
            <a:endParaRPr lang="en-US" sz="3400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CF43B6B-A2F4-4D44-ADA5-B00549CD91BA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92" y="1994503"/>
            <a:ext cx="7569268" cy="385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044404"/>
      </p:ext>
    </p:extLst>
  </p:cSld>
  <p:clrMapOvr>
    <a:masterClrMapping/>
  </p:clrMapOvr>
</p:sld>
</file>

<file path=ppt/theme/theme1.xml><?xml version="1.0" encoding="utf-8"?>
<a:theme xmlns:a="http://schemas.openxmlformats.org/drawingml/2006/main" name="1_PPT Template">
  <a:themeElements>
    <a:clrScheme name="1_PPT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P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1962</TotalTime>
  <Words>768</Words>
  <Application>Microsoft Office PowerPoint</Application>
  <PresentationFormat>On-screen Show (4:3)</PresentationFormat>
  <Paragraphs>129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Times New Roman</vt:lpstr>
      <vt:lpstr>1_PPT Template</vt:lpstr>
      <vt:lpstr>PowerPoint Presentation</vt:lpstr>
      <vt:lpstr>Objectives</vt:lpstr>
      <vt:lpstr>Objectives</vt:lpstr>
      <vt:lpstr>Creating a Report Using the Report Wizard</vt:lpstr>
      <vt:lpstr>Creating a Report Using the Report Wizard</vt:lpstr>
      <vt:lpstr>Creating a Report Using the Report Wizard</vt:lpstr>
      <vt:lpstr>Viewing a Report</vt:lpstr>
      <vt:lpstr>Viewing a Report</vt:lpstr>
      <vt:lpstr>Viewing a Report</vt:lpstr>
      <vt:lpstr>Viewing a Report</vt:lpstr>
      <vt:lpstr>Modifying a Report</vt:lpstr>
      <vt:lpstr>Modifying a Report</vt:lpstr>
      <vt:lpstr>Modifying a Report</vt:lpstr>
      <vt:lpstr>Modifying a Report</vt:lpstr>
      <vt:lpstr>Adding a Field to a Report</vt:lpstr>
      <vt:lpstr>Adding a Field to a Report </vt:lpstr>
      <vt:lpstr>Adding a Field to a Report </vt:lpstr>
      <vt:lpstr>Adding a Field to a Report </vt:lpstr>
      <vt:lpstr>Adding a Field to a Report </vt:lpstr>
      <vt:lpstr>Applying Conditional Formatting to a Report</vt:lpstr>
      <vt:lpstr>Applying Conditional Formatting to a Report</vt:lpstr>
      <vt:lpstr>Adding Summary Information to a Report</vt:lpstr>
      <vt:lpstr>Adding Summary Information to a Report</vt:lpstr>
      <vt:lpstr>Adding Summary Information to a Report</vt:lpstr>
      <vt:lpstr>Adding Summary Information to a Report</vt:lpstr>
      <vt:lpstr>Creating Mailing Labels</vt:lpstr>
      <vt:lpstr>Creating Mailing Labels</vt:lpstr>
      <vt:lpstr>Creating Mailing Labels</vt:lpstr>
      <vt:lpstr>Creating Mailing Labels</vt:lpstr>
    </vt:vector>
  </TitlesOfParts>
  <Company>Course Technology,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Windows Vista Essentials Illustrated Unit A</dc:title>
  <dc:creator>Harry Phillips</dc:creator>
  <cp:lastModifiedBy>Windows User</cp:lastModifiedBy>
  <cp:revision>693</cp:revision>
  <dcterms:created xsi:type="dcterms:W3CDTF">2002-03-14T22:04:47Z</dcterms:created>
  <dcterms:modified xsi:type="dcterms:W3CDTF">2013-04-30T19:34:59Z</dcterms:modified>
</cp:coreProperties>
</file>