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8" r:id="rId3"/>
    <p:sldId id="265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44" autoAdjust="0"/>
  </p:normalViewPr>
  <p:slideViewPr>
    <p:cSldViewPr>
      <p:cViewPr varScale="1">
        <p:scale>
          <a:sx n="65" d="100"/>
          <a:sy n="65" d="100"/>
        </p:scale>
        <p:origin x="8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70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A3C2E-7168-40E8-A3CE-F1336A59DF64}" type="datetimeFigureOut">
              <a:rPr lang="en-US" smtClean="0"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Your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63B7B-5D64-4D35-94CD-2A0578608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1527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06BF1-0BC8-48F1-950E-A5304480FA3F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Your Name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E77CF-5A55-4EA8-9FFE-8E266C5685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16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students and ask them to introduce</a:t>
            </a:r>
            <a:r>
              <a:rPr lang="en-US" baseline="0" dirty="0" smtClean="0"/>
              <a:t>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3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7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06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51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E77CF-5A55-4EA8-9FFE-8E266C5685F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Isosceles Triangle 7"/>
          <p:cNvSpPr/>
          <p:nvPr userDrawn="1"/>
        </p:nvSpPr>
        <p:spPr>
          <a:xfrm>
            <a:off x="0" y="5486400"/>
            <a:ext cx="9144000" cy="1371600"/>
          </a:xfrm>
          <a:prstGeom prst="triangle">
            <a:avLst>
              <a:gd name="adj" fmla="val 8551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30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1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56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2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646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6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3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4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0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9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7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1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5AD48-86B1-4CD1-8B31-1AB59227CA9A}" type="datetimeFigureOut">
              <a:rPr lang="en-US" smtClean="0"/>
              <a:pPr/>
              <a:t>2/17/2013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487A7B-165E-450A-B993-DA14160B93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2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Staff </a:t>
            </a:r>
            <a:r>
              <a:rPr lang="en-US" baseline="0" dirty="0" smtClean="0"/>
              <a:t>Orientation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Right Fit</a:t>
            </a:r>
          </a:p>
          <a:p>
            <a:r>
              <a:rPr lang="en-US" dirty="0" smtClean="0"/>
              <a:t>Your Name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Overview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Facility includes a 20,000 square foot state-of-the-art gym and weight room</a:t>
            </a:r>
          </a:p>
          <a:p>
            <a:r>
              <a:rPr lang="en-US" dirty="0" smtClean="0"/>
              <a:t>Client services include:</a:t>
            </a:r>
          </a:p>
          <a:p>
            <a:pPr lvl="1"/>
            <a:r>
              <a:rPr lang="en-US" dirty="0" smtClean="0"/>
              <a:t>Personalized fitness assessments</a:t>
            </a:r>
          </a:p>
          <a:p>
            <a:pPr lvl="1"/>
            <a:r>
              <a:rPr lang="en-US" dirty="0" smtClean="0"/>
              <a:t>Training programs</a:t>
            </a:r>
          </a:p>
          <a:p>
            <a:pPr lvl="1"/>
            <a:r>
              <a:rPr lang="en-US" dirty="0" smtClean="0"/>
              <a:t>Fitness classes</a:t>
            </a:r>
          </a:p>
          <a:p>
            <a:endParaRPr lang="en-US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4800600" y="2819400"/>
            <a:ext cx="3886200" cy="358140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 Right Fit</a:t>
            </a:r>
            <a:endParaRPr lang="en-US" sz="36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Cardio</a:t>
            </a:r>
          </a:p>
          <a:p>
            <a:pPr lvl="1"/>
            <a:r>
              <a:rPr lang="en-US" dirty="0" smtClean="0"/>
              <a:t>Treadmills,</a:t>
            </a:r>
          </a:p>
          <a:p>
            <a:pPr lvl="1"/>
            <a:r>
              <a:rPr lang="en-US" dirty="0" smtClean="0"/>
              <a:t>Stationary Bicycles</a:t>
            </a:r>
          </a:p>
          <a:p>
            <a:pPr lvl="1"/>
            <a:r>
              <a:rPr lang="en-US" dirty="0" smtClean="0"/>
              <a:t>Elliptical Trainers</a:t>
            </a:r>
          </a:p>
          <a:p>
            <a:r>
              <a:rPr lang="en-US" dirty="0" smtClean="0"/>
              <a:t>Strength Training</a:t>
            </a:r>
          </a:p>
          <a:p>
            <a:pPr lvl="1"/>
            <a:r>
              <a:rPr lang="en-US" dirty="0" smtClean="0"/>
              <a:t>Free Weights</a:t>
            </a:r>
          </a:p>
          <a:p>
            <a:pPr lvl="1"/>
            <a:r>
              <a:rPr lang="en-US" dirty="0" smtClean="0"/>
              <a:t>Cable and Hammer Strength</a:t>
            </a:r>
            <a:endParaRPr lang="en-US" dirty="0"/>
          </a:p>
        </p:txBody>
      </p:sp>
      <p:pic>
        <p:nvPicPr>
          <p:cNvPr id="4" name="bik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2539.873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07414" y="2514600"/>
            <a:ext cx="2641600" cy="19812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Conduct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Please be sure to arrive on time</a:t>
            </a:r>
          </a:p>
          <a:p>
            <a:pPr lvl="0"/>
            <a:r>
              <a:rPr lang="en-US" dirty="0" smtClean="0"/>
              <a:t>Be courteous and helpful to facility members</a:t>
            </a:r>
          </a:p>
          <a:p>
            <a:pPr lvl="0"/>
            <a:r>
              <a:rPr lang="en-US" dirty="0" smtClean="0"/>
              <a:t>Verify instructions with supervisors</a:t>
            </a:r>
          </a:p>
          <a:p>
            <a:pPr lvl="0"/>
            <a:r>
              <a:rPr lang="en-US" dirty="0" smtClean="0"/>
              <a:t>Provide sufficient notice of absences</a:t>
            </a:r>
          </a:p>
          <a:p>
            <a:pPr lvl="0"/>
            <a:r>
              <a:rPr lang="en-US" dirty="0" smtClean="0"/>
              <a:t>Maintain a time sheet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Conducted once every six months</a:t>
            </a:r>
          </a:p>
          <a:p>
            <a:pPr lvl="0"/>
            <a:r>
              <a:rPr lang="en-US" smtClean="0"/>
              <a:t>Purpose:</a:t>
            </a:r>
          </a:p>
          <a:p>
            <a:pPr lvl="1"/>
            <a:r>
              <a:rPr lang="en-US" smtClean="0"/>
              <a:t>Celebrate your successes</a:t>
            </a:r>
          </a:p>
          <a:p>
            <a:pPr lvl="1"/>
            <a:r>
              <a:rPr lang="en-US" smtClean="0"/>
              <a:t>Identify areas for improvement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965914"/>
              </p:ext>
            </p:extLst>
          </p:nvPr>
        </p:nvGraphicFramePr>
        <p:xfrm>
          <a:off x="5337175" y="2136775"/>
          <a:ext cx="3197226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613"/>
                <a:gridCol w="1598613"/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Review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Type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January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Oral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December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Written</a:t>
                      </a:r>
                      <a:endParaRPr lang="en-US" sz="2000" b="1" dirty="0"/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</p:cSld>
  <p:clrMapOvr>
    <a:masterClrMapping/>
  </p:clrMapOvr>
  <p:transition spd="med">
    <p:pull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Jobs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Personal Trainers</a:t>
            </a:r>
          </a:p>
          <a:p>
            <a:pPr lvl="1"/>
            <a:r>
              <a:rPr lang="en-US" dirty="0" smtClean="0"/>
              <a:t>Perform fitness assessments</a:t>
            </a:r>
          </a:p>
          <a:p>
            <a:pPr lvl="1"/>
            <a:r>
              <a:rPr lang="en-US" dirty="0" smtClean="0"/>
              <a:t>Conduct personal training sessions</a:t>
            </a:r>
          </a:p>
          <a:p>
            <a:pPr lvl="0"/>
            <a:r>
              <a:rPr lang="en-US" dirty="0" smtClean="0"/>
              <a:t>Front Desk Staff</a:t>
            </a:r>
          </a:p>
          <a:p>
            <a:pPr lvl="1"/>
            <a:r>
              <a:rPr lang="en-US" dirty="0" smtClean="0"/>
              <a:t>Sign in members</a:t>
            </a:r>
          </a:p>
          <a:p>
            <a:pPr lvl="1"/>
            <a:r>
              <a:rPr lang="en-US" dirty="0" smtClean="0"/>
              <a:t>Answer phones</a:t>
            </a:r>
          </a:p>
          <a:p>
            <a:pPr lvl="0"/>
            <a:r>
              <a:rPr lang="en-US" dirty="0" smtClean="0"/>
              <a:t>Fitness Instructors</a:t>
            </a:r>
          </a:p>
          <a:p>
            <a:pPr lvl="1"/>
            <a:r>
              <a:rPr lang="en-US" dirty="0" smtClean="0"/>
              <a:t>Conduct fitness classes</a:t>
            </a:r>
          </a:p>
          <a:p>
            <a:pPr lvl="1"/>
            <a:r>
              <a:rPr lang="en-US" dirty="0" smtClean="0"/>
              <a:t>Assist with new class development</a:t>
            </a:r>
          </a:p>
        </p:txBody>
      </p:sp>
    </p:spTree>
  </p:cSld>
  <p:clrMapOvr>
    <a:masterClrMapping/>
  </p:clrMapOvr>
  <p:transition spd="med" advTm="10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1094</TotalTime>
  <Words>156</Words>
  <Application>Microsoft Office PowerPoint</Application>
  <PresentationFormat>On-screen Show (4:3)</PresentationFormat>
  <Paragraphs>58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Staff Orientation</vt:lpstr>
      <vt:lpstr>Facility Overview </vt:lpstr>
      <vt:lpstr>Equipment</vt:lpstr>
      <vt:lpstr>Staff Conduct</vt:lpstr>
      <vt:lpstr>Performance Review</vt:lpstr>
      <vt:lpstr>Sample Jobs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Volunteer Orientation</dc:title>
  <dc:creator>Carol Cram</dc:creator>
  <cp:lastModifiedBy>Your Name</cp:lastModifiedBy>
  <cp:revision>18</cp:revision>
  <dcterms:created xsi:type="dcterms:W3CDTF">2008-11-01T04:05:09Z</dcterms:created>
  <dcterms:modified xsi:type="dcterms:W3CDTF">2013-02-18T01:37:07Z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-929083924</vt:i4>
  </property>
  <property fmtid="{D5CDD505-2E9C-101B-9397-08002B2CF9AE}" pid="3" name="_NewReviewCycle">
    <vt:lpwstr/>
  </property>
  <property fmtid="{D5CDD505-2E9C-101B-9397-08002B2CF9AE}" pid="4" name="_EmailSubject">
    <vt:lpwstr>Detailed TOC for MS Office 2013 Illustrated Fundamentals</vt:lpwstr>
  </property>
  <property fmtid="{D5CDD505-2E9C-101B-9397-08002B2CF9AE}" pid="5" name="_AuthorEmail">
    <vt:lpwstr>Marjorie.Hunt@cengage.com</vt:lpwstr>
  </property>
  <property fmtid="{D5CDD505-2E9C-101B-9397-08002B2CF9AE}" pid="6" name="_AuthorEmailDisplayName">
    <vt:lpwstr>Hunt, Marjorie</vt:lpwstr>
  </property>
</Properties>
</file>