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84" r:id="rId2"/>
    <p:sldId id="285" r:id="rId3"/>
    <p:sldId id="286" r:id="rId4"/>
    <p:sldId id="288" r:id="rId5"/>
    <p:sldId id="289" r:id="rId6"/>
    <p:sldId id="290" r:id="rId7"/>
    <p:sldId id="291" r:id="rId8"/>
    <p:sldId id="293" r:id="rId9"/>
    <p:sldId id="294" r:id="rId10"/>
    <p:sldId id="296" r:id="rId11"/>
    <p:sldId id="297" r:id="rId12"/>
    <p:sldId id="298" r:id="rId13"/>
    <p:sldId id="299" r:id="rId14"/>
    <p:sldId id="304" r:id="rId15"/>
    <p:sldId id="305" r:id="rId16"/>
    <p:sldId id="306" r:id="rId17"/>
    <p:sldId id="307" r:id="rId18"/>
    <p:sldId id="308" r:id="rId19"/>
    <p:sldId id="309" r:id="rId20"/>
    <p:sldId id="312" r:id="rId21"/>
    <p:sldId id="313" r:id="rId22"/>
    <p:sldId id="314" r:id="rId23"/>
    <p:sldId id="316" r:id="rId24"/>
    <p:sldId id="317" r:id="rId25"/>
    <p:sldId id="318" r:id="rId26"/>
    <p:sldId id="319" r:id="rId27"/>
    <p:sldId id="320" r:id="rId28"/>
    <p:sldId id="321" r:id="rId29"/>
    <p:sldId id="323" r:id="rId30"/>
    <p:sldId id="324" r:id="rId31"/>
    <p:sldId id="325" r:id="rId32"/>
    <p:sldId id="326" r:id="rId33"/>
    <p:sldId id="327" r:id="rId34"/>
    <p:sldId id="328" r:id="rId35"/>
    <p:sldId id="330" r:id="rId36"/>
    <p:sldId id="331" r:id="rId37"/>
    <p:sldId id="333" r:id="rId38"/>
    <p:sldId id="334" r:id="rId39"/>
    <p:sldId id="335" r:id="rId40"/>
    <p:sldId id="336" r:id="rId41"/>
    <p:sldId id="337" r:id="rId42"/>
    <p:sldId id="338" r:id="rId43"/>
    <p:sldId id="340" r:id="rId44"/>
    <p:sldId id="344" r:id="rId45"/>
    <p:sldId id="34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90"/>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190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D827DDC-BFB5-4F57-94C2-4A8FA6416F86}" type="slidenum">
              <a:rPr lang="en-US"/>
              <a:pPr>
                <a:defRPr/>
              </a:pPr>
              <a:t>‹#›</a:t>
            </a:fld>
            <a:endParaRPr lang="en-US"/>
          </a:p>
        </p:txBody>
      </p:sp>
    </p:spTree>
    <p:extLst>
      <p:ext uri="{BB962C8B-B14F-4D97-AF65-F5344CB8AC3E}">
        <p14:creationId xmlns:p14="http://schemas.microsoft.com/office/powerpoint/2010/main" val="3440724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9404D6C-B3A7-4C79-96BF-1AB15A7DCE08}" type="slidenum">
              <a:rPr lang="en-US"/>
              <a:pPr>
                <a:defRPr/>
              </a:pPr>
              <a:t>‹#›</a:t>
            </a:fld>
            <a:endParaRPr lang="en-US"/>
          </a:p>
        </p:txBody>
      </p:sp>
    </p:spTree>
    <p:extLst>
      <p:ext uri="{BB962C8B-B14F-4D97-AF65-F5344CB8AC3E}">
        <p14:creationId xmlns:p14="http://schemas.microsoft.com/office/powerpoint/2010/main" val="790404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08"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08"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08"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08"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08"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3634C66-0DD1-4024-8155-4E207EBA0892}" type="slidenum">
              <a:rPr lang="en-US"/>
              <a:pPr/>
              <a:t>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5317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F652CCF-49DE-4303-A9A6-99F5B2CF7850}" type="slidenum">
              <a:rPr lang="en-US"/>
              <a:pPr/>
              <a:t>10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3771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EF03297-DC44-4687-AC29-09B8AAC2B142}" type="slidenum">
              <a:rPr lang="en-US"/>
              <a:pPr/>
              <a:t>11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0290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17402A7-B0A7-4978-883B-C194F8B13E10}" type="slidenum">
              <a:rPr lang="en-US"/>
              <a:pPr/>
              <a:t>12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930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4705BF7-FA1B-48F5-9EA7-DF60B813C262}" type="slidenum">
              <a:rPr lang="en-US"/>
              <a:pPr/>
              <a:t>13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934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A85A84A-E414-431A-BF75-208B715FAE0E}" type="slidenum">
              <a:rPr lang="en-US"/>
              <a:pPr/>
              <a:t>14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141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EB8E027-FA15-4171-9399-07F578CB1D60}" type="slidenum">
              <a:rPr lang="en-US"/>
              <a:pPr/>
              <a:t>15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640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1E4F51D-15A5-488E-B375-910006F8D06E}" type="slidenum">
              <a:rPr lang="en-US"/>
              <a:pPr/>
              <a:t>16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314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4799419-EE6E-47DA-91BC-3A1DE48A29D9}" type="slidenum">
              <a:rPr lang="en-US"/>
              <a:pPr/>
              <a:t>17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751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D05C582-3354-46B1-88AC-50701250F381}" type="slidenum">
              <a:rPr lang="en-US"/>
              <a:pPr/>
              <a:t>18</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081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EB2D68B-3144-48C1-A11D-7ED006CF5BF2}" type="slidenum">
              <a:rPr lang="en-US"/>
              <a:pPr/>
              <a:t>19</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347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B99FE60-16B5-4076-BD47-589943D295C2}" type="slidenum">
              <a:rPr lang="en-US"/>
              <a:pPr/>
              <a:t>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4455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3683AFD-553A-434A-BE40-5EF1A6F68438}" type="slidenum">
              <a:rPr lang="en-US"/>
              <a:pPr/>
              <a:t>20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837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61EDF8B-B015-46AD-826F-88AC6128B5EF}" type="slidenum">
              <a:rPr lang="en-US"/>
              <a:pPr/>
              <a:t>21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2755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1D74B6B-6FAD-4D3F-B436-3142EA08AC29}" type="slidenum">
              <a:rPr lang="en-US"/>
              <a:pPr/>
              <a:t>22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1509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33F044D-D21C-432C-8080-1E887CB11CD4}" type="slidenum">
              <a:rPr lang="en-US"/>
              <a:pPr/>
              <a:t>23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074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DF27910-979D-4DAA-A0E1-7DF104ADEF94}" type="slidenum">
              <a:rPr lang="en-US"/>
              <a:pPr/>
              <a:t>24</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9238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050B4A2-84EE-4BE0-8637-CCD37C32A2DF}" type="slidenum">
              <a:rPr lang="en-US"/>
              <a:pPr/>
              <a:t>25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494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D479AA9-FF38-4F27-A505-DDFB32DDB4DB}" type="slidenum">
              <a:rPr lang="en-US"/>
              <a:pPr/>
              <a:t>26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192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5AE4032-ECEF-4AF6-BBA7-A47A6C29ED75}" type="slidenum">
              <a:rPr lang="en-US"/>
              <a:pPr/>
              <a:t>27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7362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8DF91D0-A640-440E-806E-C036E01B629A}" type="slidenum">
              <a:rPr lang="en-US"/>
              <a:pPr/>
              <a:t>28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64812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7DAFFCB-FD47-4181-8E82-FCDCCC3DA29F}" type="slidenum">
              <a:rPr lang="en-US"/>
              <a:pPr/>
              <a:t>29</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4064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15C089-6509-4894-BD73-E03E322257FA}" type="slidenum">
              <a:rPr lang="en-US"/>
              <a:pPr/>
              <a:t>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18512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7834F17-0DBB-438C-BC9B-72308B6ADFB4}" type="slidenum">
              <a:rPr lang="en-US"/>
              <a:pPr/>
              <a:t>30</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15677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9641389-309E-4313-96B8-74DFC14E2BFE}" type="slidenum">
              <a:rPr lang="en-US"/>
              <a:pPr/>
              <a:t>31</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72839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432679B-DD61-4E4F-900B-ABEC48B141DA}" type="slidenum">
              <a:rPr lang="en-US"/>
              <a:pPr/>
              <a:t>32</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6854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6C9C6C8-843D-4834-8041-B169097E9E03}" type="slidenum">
              <a:rPr lang="en-US"/>
              <a:pPr/>
              <a:t>33</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9927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0FDAD64-6D51-4E8F-8E3B-DB51F672F41F}" type="slidenum">
              <a:rPr lang="en-US"/>
              <a:pPr/>
              <a:t>34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83702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416F074-A4A2-43AB-B8E3-153B80D5A826}" type="slidenum">
              <a:rPr lang="en-US"/>
              <a:pPr/>
              <a:t>35</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07473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75BC1FB-1746-4FD2-A8A8-F463D734EC07}" type="slidenum">
              <a:rPr lang="en-US"/>
              <a:pPr/>
              <a:t>36</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82797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0F05C94-E604-419D-A835-B1855676F6B5}" type="slidenum">
              <a:rPr lang="en-US"/>
              <a:pPr/>
              <a:t>37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5780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184BFA8-A67E-429B-8A4A-8983B4ADC6A3}" type="slidenum">
              <a:rPr lang="en-US"/>
              <a:pPr/>
              <a:t>38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124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A07158C-EF81-42B9-BB36-7A840621CB4C}" type="slidenum">
              <a:rPr lang="en-US"/>
              <a:pPr/>
              <a:t>39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832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95B9D9A-43B2-4424-A216-A28447FBD75A}" type="slidenum">
              <a:rPr lang="en-US"/>
              <a:pPr/>
              <a:t>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1416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F216BAB-F48E-4385-A0D1-7AB6B7FC54FF}" type="slidenum">
              <a:rPr lang="en-US"/>
              <a:pPr/>
              <a:t>40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5062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7F40FDC-9610-45C0-ACCC-0017D997FEE1}" type="slidenum">
              <a:rPr lang="en-US"/>
              <a:pPr/>
              <a:t>41</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384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250BE81-5029-48AD-B975-2664EEDF8780}" type="slidenum">
              <a:rPr lang="en-US"/>
              <a:pPr/>
              <a:t>42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97114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0BCC4E3-F8C1-4632-88EC-4EBDD8ACF4FD}" type="slidenum">
              <a:rPr lang="en-US"/>
              <a:pPr/>
              <a:t>43</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7924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7628E50-76BC-45BB-AC47-FE625F34F1A7}" type="slidenum">
              <a:rPr lang="en-US"/>
              <a:pPr/>
              <a:t>44</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2307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40F5091-4138-4579-80CF-28693083A8DB}" type="slidenum">
              <a:rPr lang="en-US"/>
              <a:pPr/>
              <a:t>45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493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011DF2D-E63A-401C-B1BB-7AA70D0FC6F1}" type="slidenum">
              <a:rPr lang="en-US"/>
              <a:pPr/>
              <a:t>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762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BFDEACD-5B17-4C42-ABF6-D2AF5C500E2F}" type="slidenum">
              <a:rPr lang="en-US"/>
              <a:pPr/>
              <a:t>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364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BA41549-2A42-4EF6-B85D-8C9D354879AB}" type="slidenum">
              <a:rPr lang="en-US"/>
              <a:pPr/>
              <a:t>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3500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012E780-1294-4614-98F1-C2C38F52855E}" type="slidenum">
              <a:rPr lang="en-US"/>
              <a:pPr/>
              <a:t>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928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DEED695-C115-4788-975E-BDC0A9E8D607}" type="slidenum">
              <a:rPr lang="en-US"/>
              <a:pPr/>
              <a:t>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711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6B8797C-7CBD-437F-ABE7-7148EEDB2DEA}"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Fundamentals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8488" y="698500"/>
            <a:ext cx="1868487" cy="5480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1438" y="698500"/>
            <a:ext cx="5454650"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8C59878-B1D6-4936-B661-D5026B53D51E}"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Fundamentals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1438" y="698500"/>
            <a:ext cx="6934200"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17638" y="1682750"/>
            <a:ext cx="362267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2713" y="1682750"/>
            <a:ext cx="3624262"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12EE1862-A12A-4FAA-BA1E-AECBC056DD78}"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Fundamentals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2CAED41-F975-4D00-9DF6-C3648B9258D6}"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Fundamentals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970C1083-5A75-4124-840E-CEA3A2240A2D}"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Fundamentals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7638" y="1682750"/>
            <a:ext cx="36226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2713" y="1682750"/>
            <a:ext cx="3624262"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B4F5BD0-6C0A-49D4-8DC7-D9F203FA9CB3}"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a:t>
            </a:r>
            <a:r>
              <a:rPr lang="en-US" dirty="0" smtClean="0"/>
              <a:t>Fundamentals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CADAB1B-F733-42D5-875F-E3B3E0B3F52B}"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a:t>
            </a:r>
            <a:r>
              <a:rPr lang="en-US" dirty="0" smtClean="0"/>
              <a:t>Fundamentals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8D9ED54-E75F-4BE7-9083-AB28163D7F5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a:t>
            </a:r>
            <a:r>
              <a:rPr lang="en-US" dirty="0" smtClean="0"/>
              <a:t>Fundamentals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3CA1646-B8B7-41B8-8F66-D4FE02E9AB8A}"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a:t>
            </a:r>
            <a:r>
              <a:rPr lang="en-US" dirty="0" smtClean="0"/>
              <a:t>Fundamentals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E9F4911-A782-41CD-BB33-A40F21E6C971}"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a:t>
            </a:r>
            <a:r>
              <a:rPr lang="en-US" dirty="0" smtClean="0"/>
              <a:t>Fundamentals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DA57D8B-024E-4D2A-B20E-1D3DC82DE790}"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smtClean="0"/>
              <a:t>Microsoft Office 2013-Illustrated Fundamentals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0"/>
            <a:ext cx="8229600" cy="1143000"/>
          </a:xfrm>
          <a:prstGeom prst="rect">
            <a:avLst/>
          </a:prstGeom>
          <a:noFill/>
          <a:ln w="1905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3075" name="Rectangle 3"/>
          <p:cNvSpPr>
            <a:spLocks noGrp="1" noChangeArrowheads="1"/>
          </p:cNvSpPr>
          <p:nvPr>
            <p:ph type="body" idx="1"/>
          </p:nvPr>
        </p:nvSpPr>
        <p:spPr bwMode="auto">
          <a:xfrm>
            <a:off x="1371600" y="1600200"/>
            <a:ext cx="7315201"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7" name="Rectangle 5"/>
          <p:cNvSpPr>
            <a:spLocks noGrp="1" noChangeArrowheads="1"/>
          </p:cNvSpPr>
          <p:nvPr>
            <p:ph type="sldNum" sz="quarter" idx="4"/>
          </p:nvPr>
        </p:nvSpPr>
        <p:spPr bwMode="auto">
          <a:xfrm>
            <a:off x="8270875" y="6477000"/>
            <a:ext cx="625475"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99"/>
                </a:solidFill>
                <a:latin typeface="Times New Roman" pitchFamily="-108" charset="0"/>
              </a:defRPr>
            </a:lvl1pPr>
          </a:lstStyle>
          <a:p>
            <a:pPr>
              <a:defRPr/>
            </a:pPr>
            <a:fld id="{A90F0A30-A381-4FBE-87A8-5A8C33E88974}" type="slidenum">
              <a:rPr lang="en-US"/>
              <a:pPr>
                <a:defRPr/>
              </a:pPr>
              <a:t>‹#›</a:t>
            </a:fld>
            <a:endParaRPr lang="en-US"/>
          </a:p>
        </p:txBody>
      </p:sp>
      <p:sp>
        <p:nvSpPr>
          <p:cNvPr id="3081" name="Rectangle 9"/>
          <p:cNvSpPr>
            <a:spLocks noGrp="1" noChangeArrowheads="1"/>
          </p:cNvSpPr>
          <p:nvPr>
            <p:ph type="ftr" sz="quarter" idx="3"/>
          </p:nvPr>
        </p:nvSpPr>
        <p:spPr bwMode="auto">
          <a:xfrm>
            <a:off x="1122363" y="64770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99"/>
                </a:solidFill>
                <a:latin typeface="Times New Roman" pitchFamily="18" charset="0"/>
                <a:ea typeface="+mn-ea"/>
                <a:cs typeface="Arial" charset="0"/>
              </a:defRPr>
            </a:lvl1pPr>
          </a:lstStyle>
          <a:p>
            <a:pPr>
              <a:defRPr/>
            </a:pPr>
            <a:r>
              <a:rPr lang="en-US" dirty="0" smtClean="0"/>
              <a:t>Microsoft Office 2013-Illustrated Fundamentals</a:t>
            </a:r>
            <a:endParaRPr lang="en-US" dirty="0"/>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24"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Arial" pitchFamily="-108" charset="0"/>
          <a:cs typeface="+mj-cs"/>
        </a:defRPr>
      </a:lvl1pPr>
      <a:lvl2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2pPr>
      <a:lvl3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3pPr>
      <a:lvl4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4pPr>
      <a:lvl5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5pPr>
      <a:lvl6pPr marL="4572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9pPr>
    </p:titleStyle>
    <p:body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Arial" pitchFamily="-108" charset="0"/>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ea typeface="Arial" pitchFamily="-108" charset="0"/>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ea typeface="Arial" pitchFamily="-108" charset="0"/>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4"/>
          <p:cNvSpPr>
            <a:spLocks noChangeArrowheads="1"/>
          </p:cNvSpPr>
          <p:nvPr/>
        </p:nvSpPr>
        <p:spPr bwMode="auto">
          <a:xfrm>
            <a:off x="228600" y="3581400"/>
            <a:ext cx="4876800" cy="1040285"/>
          </a:xfrm>
          <a:prstGeom prst="rect">
            <a:avLst/>
          </a:prstGeom>
          <a:noFill/>
          <a:ln w="9525">
            <a:noFill/>
            <a:miter lim="800000"/>
            <a:headEnd/>
            <a:tailEnd/>
          </a:ln>
        </p:spPr>
        <p:txBody>
          <a:bodyPr wrap="square">
            <a:spAutoFit/>
          </a:bodyPr>
          <a:lstStyle/>
          <a:p>
            <a:pPr>
              <a:spcBef>
                <a:spcPct val="20000"/>
              </a:spcBef>
              <a:buClr>
                <a:srgbClr val="000099"/>
              </a:buClr>
              <a:defRPr/>
            </a:pPr>
            <a:r>
              <a:rPr lang="en-US" sz="2800" b="1" dirty="0">
                <a:solidFill>
                  <a:srgbClr val="000099"/>
                </a:solidFill>
              </a:rPr>
              <a:t>Understanding Essential </a:t>
            </a:r>
          </a:p>
          <a:p>
            <a:pPr>
              <a:spcBef>
                <a:spcPct val="20000"/>
              </a:spcBef>
              <a:buClr>
                <a:srgbClr val="000099"/>
              </a:buClr>
              <a:defRPr/>
            </a:pPr>
            <a:r>
              <a:rPr lang="en-US" sz="2800" b="1" dirty="0">
                <a:solidFill>
                  <a:srgbClr val="000099"/>
                </a:solidFill>
              </a:rPr>
              <a:t>Computer </a:t>
            </a:r>
            <a:r>
              <a:rPr lang="en-US" sz="2800" b="1" dirty="0" smtClean="0">
                <a:solidFill>
                  <a:srgbClr val="000099"/>
                </a:solidFill>
              </a:rPr>
              <a:t>Concepts</a:t>
            </a:r>
            <a:endParaRPr lang="en-US" sz="2800" b="1" dirty="0" smtClean="0">
              <a:solidFill>
                <a:srgbClr val="00009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18383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idx="1"/>
          </p:nvPr>
        </p:nvSpPr>
        <p:spPr/>
        <p:txBody>
          <a:bodyPr/>
          <a:lstStyle/>
          <a:p>
            <a:pPr eaLnBrk="1" hangingPunct="1">
              <a:defRPr/>
            </a:pPr>
            <a:r>
              <a:rPr lang="en-US" b="1" dirty="0" smtClean="0">
                <a:effectLst/>
              </a:rPr>
              <a:t>Data </a:t>
            </a:r>
          </a:p>
          <a:p>
            <a:pPr lvl="1" eaLnBrk="1" hangingPunct="1">
              <a:defRPr/>
            </a:pPr>
            <a:r>
              <a:rPr lang="en-US" dirty="0" smtClean="0">
                <a:effectLst/>
              </a:rPr>
              <a:t>Numbers, words, figures, sounds, and graphics that describe people, events, things, and </a:t>
            </a:r>
            <a:r>
              <a:rPr lang="en-US" dirty="0" smtClean="0">
                <a:effectLst/>
              </a:rPr>
              <a:t>ideas</a:t>
            </a:r>
            <a:endParaRPr lang="en-US" b="1" dirty="0" smtClean="0">
              <a:effectLst/>
            </a:endParaRPr>
          </a:p>
          <a:p>
            <a:pPr eaLnBrk="1" hangingPunct="1">
              <a:defRPr/>
            </a:pPr>
            <a:r>
              <a:rPr lang="en-US" b="1" dirty="0" smtClean="0">
                <a:effectLst/>
              </a:rPr>
              <a:t>Processing</a:t>
            </a:r>
          </a:p>
          <a:p>
            <a:pPr lvl="1" eaLnBrk="1" hangingPunct="1">
              <a:defRPr/>
            </a:pPr>
            <a:r>
              <a:rPr lang="en-US" dirty="0" smtClean="0">
                <a:effectLst/>
              </a:rPr>
              <a:t>Modifying data</a:t>
            </a:r>
          </a:p>
          <a:p>
            <a:pPr eaLnBrk="1" hangingPunct="1">
              <a:defRPr/>
            </a:pPr>
            <a:endParaRPr lang="en-US" dirty="0" smtClean="0"/>
          </a:p>
        </p:txBody>
      </p:sp>
      <p:sp>
        <p:nvSpPr>
          <p:cNvPr id="15362" name="Slide Number Placeholder 3"/>
          <p:cNvSpPr>
            <a:spLocks noGrp="1"/>
          </p:cNvSpPr>
          <p:nvPr>
            <p:ph type="sldNum" sz="quarter" idx="10"/>
          </p:nvPr>
        </p:nvSpPr>
        <p:spPr>
          <a:noFill/>
        </p:spPr>
        <p:txBody>
          <a:bodyPr/>
          <a:lstStyle/>
          <a:p>
            <a:fld id="{6DD63CEF-8628-4AAF-A357-3BE46AB4A525}" type="slidenum">
              <a:rPr lang="en-US"/>
              <a:pPr/>
              <a:t>10</a:t>
            </a:fld>
            <a:endParaRPr lang="en-US"/>
          </a:p>
        </p:txBody>
      </p:sp>
      <p:sp>
        <p:nvSpPr>
          <p:cNvPr id="15363"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7" name="Rectangle 2"/>
          <p:cNvSpPr txBox="1">
            <a:spLocks noChangeArrowheads="1"/>
          </p:cNvSpPr>
          <p:nvPr/>
        </p:nvSpPr>
        <p:spPr bwMode="auto">
          <a:xfrm>
            <a:off x="914400" y="0"/>
            <a:ext cx="8229600" cy="1143000"/>
          </a:xfrm>
          <a:prstGeom prst="rect">
            <a:avLst/>
          </a:prstGeom>
          <a:noFill/>
          <a:ln w="19050">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Arial" pitchFamily="-108" charset="0"/>
                <a:cs typeface="+mj-cs"/>
              </a:defRPr>
            </a:lvl1pPr>
            <a:lvl2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2pPr>
            <a:lvl3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3pPr>
            <a:lvl4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4pPr>
            <a:lvl5pPr algn="l" rtl="0" eaLnBrk="0" fontAlgn="base" hangingPunct="0">
              <a:spcBef>
                <a:spcPct val="0"/>
              </a:spcBef>
              <a:spcAft>
                <a:spcPct val="0"/>
              </a:spcAft>
              <a:defRPr sz="3600" b="1">
                <a:solidFill>
                  <a:srgbClr val="000099"/>
                </a:solidFill>
                <a:effectLst>
                  <a:outerShdw blurRad="38100" dist="38100" dir="2700000" algn="tl">
                    <a:srgbClr val="C0C0C0"/>
                  </a:outerShdw>
                </a:effectLst>
                <a:latin typeface="Arial" charset="0"/>
                <a:ea typeface="Arial" pitchFamily="-108" charset="0"/>
                <a:cs typeface="Arial" charset="0"/>
              </a:defRPr>
            </a:lvl5pPr>
            <a:lvl6pPr marL="4572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b="1">
                <a:solidFill>
                  <a:srgbClr val="000099"/>
                </a:solidFill>
                <a:effectLst>
                  <a:outerShdw blurRad="38100" dist="38100" dir="2700000" algn="tl">
                    <a:srgbClr val="C0C0C0"/>
                  </a:outerShdw>
                </a:effectLst>
                <a:latin typeface="Arial" charset="0"/>
                <a:cs typeface="Arial" charset="0"/>
              </a:defRPr>
            </a:lvl9pPr>
          </a:lstStyle>
          <a:p>
            <a:pPr eaLnBrk="1" hangingPunct="1">
              <a:defRPr/>
            </a:pPr>
            <a:r>
              <a:rPr lang="en-US" sz="3300" dirty="0" smtClean="0">
                <a:ea typeface="+mj-ea"/>
              </a:rPr>
              <a:t>Identify Computer System Components</a:t>
            </a:r>
            <a:endParaRPr lang="en-US" sz="3300" dirty="0">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3" name="Rectangle 7"/>
          <p:cNvSpPr>
            <a:spLocks noGrp="1" noChangeArrowheads="1"/>
          </p:cNvSpPr>
          <p:nvPr>
            <p:ph type="title"/>
          </p:nvPr>
        </p:nvSpPr>
        <p:spPr/>
        <p:txBody>
          <a:bodyPr/>
          <a:lstStyle/>
          <a:p>
            <a:pPr eaLnBrk="1" hangingPunct="1">
              <a:defRPr/>
            </a:pPr>
            <a:r>
              <a:rPr lang="en-US" sz="3300" dirty="0"/>
              <a:t>Identify Computer System Components</a:t>
            </a:r>
            <a:endParaRPr lang="en-US" sz="3300" dirty="0">
              <a:ea typeface="+mj-ea"/>
            </a:endParaRPr>
          </a:p>
        </p:txBody>
      </p:sp>
      <p:sp>
        <p:nvSpPr>
          <p:cNvPr id="16386" name="Slide Number Placeholder 4"/>
          <p:cNvSpPr>
            <a:spLocks noGrp="1"/>
          </p:cNvSpPr>
          <p:nvPr>
            <p:ph type="sldNum" sz="quarter" idx="10"/>
          </p:nvPr>
        </p:nvSpPr>
        <p:spPr>
          <a:noFill/>
        </p:spPr>
        <p:txBody>
          <a:bodyPr/>
          <a:lstStyle/>
          <a:p>
            <a:fld id="{884226FD-CAA2-45B0-B137-B56ABB1BB244}" type="slidenum">
              <a:rPr lang="en-US"/>
              <a:pPr/>
              <a:t>11</a:t>
            </a:fld>
            <a:endParaRPr lang="en-US"/>
          </a:p>
        </p:txBody>
      </p:sp>
      <p:sp>
        <p:nvSpPr>
          <p:cNvPr id="16387"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219142" name="Rectangle 6"/>
          <p:cNvSpPr>
            <a:spLocks noChangeArrowheads="1"/>
          </p:cNvSpPr>
          <p:nvPr/>
        </p:nvSpPr>
        <p:spPr bwMode="auto">
          <a:xfrm>
            <a:off x="914400" y="1600201"/>
            <a:ext cx="8229600" cy="2743200"/>
          </a:xfrm>
          <a:prstGeom prst="rect">
            <a:avLst/>
          </a:prstGeom>
          <a:noFill/>
          <a:ln w="9525">
            <a:noFill/>
            <a:miter lim="800000"/>
            <a:headEnd/>
            <a:tailEnd/>
          </a:ln>
          <a:effectLst/>
        </p:spPr>
        <p:txBody>
          <a:bodyPr/>
          <a:lstStyle/>
          <a:p>
            <a:pPr marL="457200" indent="-457200">
              <a:spcBef>
                <a:spcPct val="20000"/>
              </a:spcBef>
              <a:buClr>
                <a:srgbClr val="000099"/>
              </a:buClr>
              <a:buFontTx/>
              <a:buChar char="•"/>
              <a:defRPr/>
            </a:pPr>
            <a:r>
              <a:rPr lang="en-US" sz="2800" b="1" dirty="0">
                <a:solidFill>
                  <a:srgbClr val="000099"/>
                </a:solidFill>
                <a:effectLst>
                  <a:outerShdw blurRad="38100" dist="38100" dir="2700000" algn="tl">
                    <a:srgbClr val="C0C0C0"/>
                  </a:outerShdw>
                </a:effectLst>
              </a:rPr>
              <a:t>Motherboard</a:t>
            </a:r>
          </a:p>
          <a:p>
            <a:pPr marL="914400" lvl="1" indent="-287338">
              <a:spcBef>
                <a:spcPct val="20000"/>
              </a:spcBef>
              <a:buClr>
                <a:srgbClr val="000099"/>
              </a:buClr>
              <a:buFontTx/>
              <a:buChar char="•"/>
              <a:defRPr/>
            </a:pPr>
            <a:r>
              <a:rPr lang="en-US" sz="2400" dirty="0" smtClean="0">
                <a:solidFill>
                  <a:srgbClr val="000099"/>
                </a:solidFill>
              </a:rPr>
              <a:t>located </a:t>
            </a:r>
            <a:r>
              <a:rPr lang="en-US" sz="2400" dirty="0">
                <a:solidFill>
                  <a:srgbClr val="000099"/>
                </a:solidFill>
              </a:rPr>
              <a:t>inside the computer </a:t>
            </a:r>
          </a:p>
          <a:p>
            <a:pPr marL="914400" lvl="1" indent="-287338">
              <a:spcBef>
                <a:spcPct val="20000"/>
              </a:spcBef>
              <a:buClr>
                <a:srgbClr val="000099"/>
              </a:buClr>
              <a:buFontTx/>
              <a:buChar char="•"/>
              <a:defRPr/>
            </a:pPr>
            <a:r>
              <a:rPr lang="en-US" sz="2400" dirty="0">
                <a:solidFill>
                  <a:srgbClr val="000099"/>
                </a:solidFill>
              </a:rPr>
              <a:t>the main electronic component of the computer </a:t>
            </a:r>
          </a:p>
          <a:p>
            <a:pPr marL="914400" lvl="1" indent="-287338">
              <a:spcBef>
                <a:spcPct val="20000"/>
              </a:spcBef>
              <a:buClr>
                <a:srgbClr val="000099"/>
              </a:buClr>
              <a:buFontTx/>
              <a:buChar char="•"/>
              <a:defRPr/>
            </a:pPr>
            <a:r>
              <a:rPr lang="en-US" sz="2400" dirty="0">
                <a:solidFill>
                  <a:srgbClr val="000099"/>
                </a:solidFill>
              </a:rPr>
              <a:t>contains the </a:t>
            </a:r>
            <a:r>
              <a:rPr lang="en-US" sz="2400" dirty="0" smtClean="0">
                <a:solidFill>
                  <a:srgbClr val="000099"/>
                </a:solidFill>
              </a:rPr>
              <a:t>CPU</a:t>
            </a:r>
          </a:p>
          <a:p>
            <a:pPr marL="457200" indent="-287338">
              <a:spcBef>
                <a:spcPct val="20000"/>
              </a:spcBef>
              <a:buClr>
                <a:srgbClr val="000099"/>
              </a:buClr>
              <a:buFontTx/>
              <a:buChar char="•"/>
              <a:defRPr/>
            </a:pPr>
            <a:r>
              <a:rPr lang="en-US" sz="2800" b="1" dirty="0" smtClean="0">
                <a:solidFill>
                  <a:srgbClr val="000099"/>
                </a:solidFill>
                <a:effectLst>
                  <a:outerShdw blurRad="38100" dist="38100" dir="2700000" algn="tl">
                    <a:srgbClr val="C0C0C0"/>
                  </a:outerShdw>
                </a:effectLst>
              </a:rPr>
              <a:t>Cards</a:t>
            </a:r>
            <a:r>
              <a:rPr lang="en-US" sz="2800" dirty="0" smtClean="0">
                <a:solidFill>
                  <a:srgbClr val="000099"/>
                </a:solidFill>
                <a:effectLst>
                  <a:outerShdw blurRad="38100" dist="38100" dir="2700000" algn="tl">
                    <a:srgbClr val="C0C0C0"/>
                  </a:outerShdw>
                </a:effectLst>
              </a:rPr>
              <a:t> </a:t>
            </a:r>
            <a:r>
              <a:rPr lang="en-US" sz="2400" dirty="0" smtClean="0">
                <a:solidFill>
                  <a:srgbClr val="000099"/>
                </a:solidFill>
              </a:rPr>
              <a:t>are removable circuit boards that are inserted into slots in the motherboard</a:t>
            </a:r>
            <a:endParaRPr lang="en-US" sz="2400" b="1" dirty="0">
              <a:solidFill>
                <a:srgbClr val="00009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604861"/>
            <a:ext cx="4343400" cy="225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z="3300" dirty="0">
                <a:effectLst>
                  <a:outerShdw blurRad="38100" dist="38100" dir="2700000" algn="tl">
                    <a:srgbClr val="000000">
                      <a:alpha val="43137"/>
                    </a:srgbClr>
                  </a:outerShdw>
                </a:effectLst>
              </a:rPr>
              <a:t>Identify Computer System Components</a:t>
            </a:r>
            <a:endParaRPr lang="en-US" sz="3300" dirty="0">
              <a:effectLst>
                <a:outerShdw blurRad="38100" dist="38100" dir="2700000" algn="tl">
                  <a:srgbClr val="000000">
                    <a:alpha val="43137"/>
                  </a:srgbClr>
                </a:outerShdw>
              </a:effectLst>
              <a:ea typeface="+mj-ea"/>
            </a:endParaRPr>
          </a:p>
        </p:txBody>
      </p:sp>
      <p:sp>
        <p:nvSpPr>
          <p:cNvPr id="105479" name="Rectangle 7"/>
          <p:cNvSpPr>
            <a:spLocks noGrp="1" noChangeArrowheads="1"/>
          </p:cNvSpPr>
          <p:nvPr>
            <p:ph idx="1"/>
          </p:nvPr>
        </p:nvSpPr>
        <p:spPr>
          <a:xfrm>
            <a:off x="1371600" y="1600200"/>
            <a:ext cx="6400800" cy="4572000"/>
          </a:xfrm>
        </p:spPr>
        <p:txBody>
          <a:bodyPr/>
          <a:lstStyle/>
          <a:p>
            <a:pPr marL="342900" indent="-342900" eaLnBrk="1" hangingPunct="1">
              <a:defRPr/>
            </a:pPr>
            <a:r>
              <a:rPr lang="en-US" sz="2800" b="1" dirty="0" smtClean="0"/>
              <a:t>Input </a:t>
            </a:r>
            <a:r>
              <a:rPr lang="en-US" sz="2600" dirty="0" smtClean="0"/>
              <a:t>— data </a:t>
            </a:r>
            <a:r>
              <a:rPr lang="en-US" sz="2600" dirty="0" smtClean="0"/>
              <a:t>you give to a </a:t>
            </a:r>
            <a:r>
              <a:rPr lang="en-US" sz="2600" dirty="0" smtClean="0"/>
              <a:t>computer</a:t>
            </a:r>
          </a:p>
          <a:p>
            <a:pPr marL="342900" indent="-342900" eaLnBrk="1" hangingPunct="1">
              <a:defRPr/>
            </a:pPr>
            <a:endParaRPr lang="en-US" sz="2600" dirty="0" smtClean="0"/>
          </a:p>
          <a:p>
            <a:pPr marL="342900" indent="-342900" eaLnBrk="1" hangingPunct="1">
              <a:defRPr/>
            </a:pPr>
            <a:r>
              <a:rPr lang="en-US" sz="2800" b="1" dirty="0" smtClean="0"/>
              <a:t>Output </a:t>
            </a:r>
            <a:r>
              <a:rPr lang="en-US" sz="2600" dirty="0" smtClean="0"/>
              <a:t>— result </a:t>
            </a:r>
            <a:r>
              <a:rPr lang="en-US" sz="2600" dirty="0" smtClean="0"/>
              <a:t>of the computer processing your </a:t>
            </a:r>
            <a:r>
              <a:rPr lang="en-US" sz="2600" dirty="0" smtClean="0"/>
              <a:t>input</a:t>
            </a:r>
          </a:p>
          <a:p>
            <a:pPr marL="342900" indent="-342900" eaLnBrk="1" hangingPunct="1">
              <a:defRPr/>
            </a:pPr>
            <a:endParaRPr lang="en-US" sz="2600" dirty="0" smtClean="0"/>
          </a:p>
          <a:p>
            <a:pPr marL="342900" indent="-342900" eaLnBrk="1" hangingPunct="1">
              <a:defRPr/>
            </a:pPr>
            <a:r>
              <a:rPr lang="en-US" sz="2800" b="1" dirty="0" smtClean="0"/>
              <a:t>Peripheral </a:t>
            </a:r>
            <a:r>
              <a:rPr lang="en-US" sz="2800" b="1" dirty="0" smtClean="0"/>
              <a:t>devices </a:t>
            </a:r>
            <a:r>
              <a:rPr lang="en-US" sz="2600" dirty="0" smtClean="0"/>
              <a:t>— accomplish </a:t>
            </a:r>
            <a:r>
              <a:rPr lang="en-US" sz="2600" dirty="0" smtClean="0"/>
              <a:t>the input, output, and storage </a:t>
            </a:r>
            <a:r>
              <a:rPr lang="en-US" sz="2600" dirty="0" smtClean="0"/>
              <a:t>functions</a:t>
            </a:r>
            <a:endParaRPr lang="en-US" sz="2600" dirty="0" smtClean="0"/>
          </a:p>
        </p:txBody>
      </p:sp>
      <p:sp>
        <p:nvSpPr>
          <p:cNvPr id="17410" name="Slide Number Placeholder 4"/>
          <p:cNvSpPr>
            <a:spLocks noGrp="1"/>
          </p:cNvSpPr>
          <p:nvPr>
            <p:ph type="sldNum" sz="quarter" idx="10"/>
          </p:nvPr>
        </p:nvSpPr>
        <p:spPr>
          <a:noFill/>
        </p:spPr>
        <p:txBody>
          <a:bodyPr/>
          <a:lstStyle/>
          <a:p>
            <a:fld id="{F4EAE19F-636A-4A08-ACDF-DC597612CC64}" type="slidenum">
              <a:rPr lang="en-US"/>
              <a:pPr/>
              <a:t>12</a:t>
            </a:fld>
            <a:endParaRPr lang="en-US"/>
          </a:p>
        </p:txBody>
      </p:sp>
      <p:sp>
        <p:nvSpPr>
          <p:cNvPr id="17411"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z="3300" dirty="0"/>
              <a:t>Identify Computer </a:t>
            </a:r>
            <a:r>
              <a:rPr lang="en-US" sz="3300" dirty="0" smtClean="0"/>
              <a:t>System Components</a:t>
            </a:r>
            <a:endParaRPr lang="en-US" sz="3300" dirty="0">
              <a:ea typeface="+mj-ea"/>
            </a:endParaRPr>
          </a:p>
        </p:txBody>
      </p:sp>
      <p:sp>
        <p:nvSpPr>
          <p:cNvPr id="121861" name="Rectangle 5"/>
          <p:cNvSpPr>
            <a:spLocks noGrp="1" noChangeArrowheads="1"/>
          </p:cNvSpPr>
          <p:nvPr>
            <p:ph idx="1"/>
          </p:nvPr>
        </p:nvSpPr>
        <p:spPr>
          <a:xfrm>
            <a:off x="914400" y="1600200"/>
            <a:ext cx="7315201" cy="4572000"/>
          </a:xfrm>
        </p:spPr>
        <p:txBody>
          <a:bodyPr/>
          <a:lstStyle/>
          <a:p>
            <a:pPr marL="342900" indent="-342900" eaLnBrk="1" hangingPunct="1">
              <a:defRPr/>
            </a:pPr>
            <a:r>
              <a:rPr lang="en-US" b="1" dirty="0"/>
              <a:t>Microprocessor</a:t>
            </a:r>
            <a:r>
              <a:rPr lang="en-US" dirty="0"/>
              <a:t> </a:t>
            </a:r>
          </a:p>
          <a:p>
            <a:pPr marL="742950" lvl="1" indent="-285750" eaLnBrk="1" hangingPunct="1">
              <a:defRPr/>
            </a:pPr>
            <a:r>
              <a:rPr lang="en-US" dirty="0"/>
              <a:t>also called </a:t>
            </a:r>
            <a:r>
              <a:rPr lang="en-US" b="1" dirty="0" smtClean="0"/>
              <a:t>processor</a:t>
            </a:r>
            <a:r>
              <a:rPr lang="en-US" dirty="0" smtClean="0"/>
              <a:t>, </a:t>
            </a:r>
            <a:r>
              <a:rPr lang="en-US" b="1" dirty="0" smtClean="0"/>
              <a:t>central </a:t>
            </a:r>
            <a:r>
              <a:rPr lang="en-US" b="1" dirty="0"/>
              <a:t>processing unit </a:t>
            </a:r>
            <a:r>
              <a:rPr lang="en-US" dirty="0"/>
              <a:t>or </a:t>
            </a:r>
            <a:r>
              <a:rPr lang="en-US" b="1" dirty="0"/>
              <a:t>CPU</a:t>
            </a:r>
          </a:p>
          <a:p>
            <a:pPr marL="742950" lvl="1" indent="-285750" eaLnBrk="1" hangingPunct="1">
              <a:defRPr/>
            </a:pPr>
            <a:r>
              <a:rPr lang="en-US" dirty="0"/>
              <a:t>a silicon chip designed to manipulate data</a:t>
            </a:r>
          </a:p>
          <a:p>
            <a:pPr marL="742950" lvl="1" indent="-285750" eaLnBrk="1" hangingPunct="1">
              <a:defRPr/>
            </a:pPr>
            <a:r>
              <a:rPr lang="en-US" dirty="0"/>
              <a:t>speed determined by:</a:t>
            </a:r>
          </a:p>
          <a:p>
            <a:pPr marL="1143000" lvl="2" indent="-228600" eaLnBrk="1" hangingPunct="1">
              <a:defRPr/>
            </a:pPr>
            <a:r>
              <a:rPr lang="en-US" dirty="0"/>
              <a:t>Clock speed </a:t>
            </a:r>
          </a:p>
          <a:p>
            <a:pPr marL="1143000" lvl="2" indent="-228600" eaLnBrk="1" hangingPunct="1">
              <a:defRPr/>
            </a:pPr>
            <a:r>
              <a:rPr lang="en-US" dirty="0"/>
              <a:t>Word size</a:t>
            </a:r>
          </a:p>
          <a:p>
            <a:pPr marL="1143000" lvl="2" indent="-228600" eaLnBrk="1" hangingPunct="1">
              <a:defRPr/>
            </a:pPr>
            <a:r>
              <a:rPr lang="en-US" dirty="0"/>
              <a:t>Processor type</a:t>
            </a:r>
          </a:p>
        </p:txBody>
      </p:sp>
      <p:sp>
        <p:nvSpPr>
          <p:cNvPr id="18434" name="Slide Number Placeholder 4"/>
          <p:cNvSpPr>
            <a:spLocks noGrp="1"/>
          </p:cNvSpPr>
          <p:nvPr>
            <p:ph type="sldNum" sz="quarter" idx="10"/>
          </p:nvPr>
        </p:nvSpPr>
        <p:spPr>
          <a:noFill/>
        </p:spPr>
        <p:txBody>
          <a:bodyPr/>
          <a:lstStyle/>
          <a:p>
            <a:fld id="{E1FC0A76-1049-44F1-835C-C03713A030DD}" type="slidenum">
              <a:rPr lang="en-US"/>
              <a:pPr/>
              <a:t>13</a:t>
            </a:fld>
            <a:endParaRPr lang="en-US"/>
          </a:p>
        </p:txBody>
      </p:sp>
      <p:sp>
        <p:nvSpPr>
          <p:cNvPr id="18435"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4343400"/>
            <a:ext cx="3971925" cy="244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dirty="0" smtClean="0">
                <a:ea typeface="+mj-ea"/>
              </a:rPr>
              <a:t>Compare Types of Memory</a:t>
            </a:r>
            <a:endParaRPr lang="en-US" dirty="0">
              <a:ea typeface="+mj-ea"/>
            </a:endParaRPr>
          </a:p>
        </p:txBody>
      </p:sp>
      <p:sp>
        <p:nvSpPr>
          <p:cNvPr id="122885" name="Rectangle 5"/>
          <p:cNvSpPr>
            <a:spLocks noGrp="1" noChangeArrowheads="1"/>
          </p:cNvSpPr>
          <p:nvPr>
            <p:ph idx="1"/>
          </p:nvPr>
        </p:nvSpPr>
        <p:spPr/>
        <p:txBody>
          <a:bodyPr/>
          <a:lstStyle/>
          <a:p>
            <a:pPr marL="342900" indent="-342900" eaLnBrk="1" hangingPunct="1">
              <a:lnSpc>
                <a:spcPct val="90000"/>
              </a:lnSpc>
              <a:defRPr/>
            </a:pPr>
            <a:r>
              <a:rPr lang="en-US" sz="2800" b="1" dirty="0" smtClean="0"/>
              <a:t>Memory</a:t>
            </a:r>
            <a:r>
              <a:rPr lang="en-US" sz="2800" dirty="0" smtClean="0"/>
              <a:t> stores instructions and data.</a:t>
            </a:r>
            <a:endParaRPr lang="en-US" sz="2800" dirty="0"/>
          </a:p>
          <a:p>
            <a:pPr marL="342900" indent="-342900" eaLnBrk="1" hangingPunct="1">
              <a:lnSpc>
                <a:spcPct val="90000"/>
              </a:lnSpc>
              <a:defRPr/>
            </a:pPr>
            <a:r>
              <a:rPr lang="en-US" sz="2800" dirty="0"/>
              <a:t>There are five types of memory:</a:t>
            </a:r>
          </a:p>
          <a:p>
            <a:pPr marL="742950" lvl="1" indent="-285750" eaLnBrk="1" hangingPunct="1">
              <a:lnSpc>
                <a:spcPct val="90000"/>
              </a:lnSpc>
              <a:defRPr/>
            </a:pPr>
            <a:r>
              <a:rPr lang="en-US" dirty="0"/>
              <a:t>Random access memory (RAM)</a:t>
            </a:r>
          </a:p>
          <a:p>
            <a:pPr marL="742950" lvl="1" indent="-285750" eaLnBrk="1" hangingPunct="1">
              <a:lnSpc>
                <a:spcPct val="90000"/>
              </a:lnSpc>
              <a:defRPr/>
            </a:pPr>
            <a:r>
              <a:rPr lang="en-US" dirty="0"/>
              <a:t>Cache memory</a:t>
            </a:r>
          </a:p>
          <a:p>
            <a:pPr marL="742950" lvl="1" indent="-285750" eaLnBrk="1" hangingPunct="1">
              <a:lnSpc>
                <a:spcPct val="90000"/>
              </a:lnSpc>
              <a:defRPr/>
            </a:pPr>
            <a:r>
              <a:rPr lang="en-US" dirty="0"/>
              <a:t>Virtual memory</a:t>
            </a:r>
          </a:p>
          <a:p>
            <a:pPr marL="742950" lvl="1" indent="-285750" eaLnBrk="1" hangingPunct="1">
              <a:lnSpc>
                <a:spcPct val="90000"/>
              </a:lnSpc>
              <a:defRPr/>
            </a:pPr>
            <a:r>
              <a:rPr lang="en-US" dirty="0"/>
              <a:t>Read-only memory (ROM)</a:t>
            </a:r>
          </a:p>
          <a:p>
            <a:pPr marL="742950" lvl="1" indent="-285750" eaLnBrk="1" hangingPunct="1">
              <a:lnSpc>
                <a:spcPct val="90000"/>
              </a:lnSpc>
              <a:defRPr/>
            </a:pPr>
            <a:r>
              <a:rPr lang="en-US" dirty="0"/>
              <a:t>Complementary metal oxide semiconductor memory (CMOS)</a:t>
            </a:r>
          </a:p>
        </p:txBody>
      </p:sp>
      <p:sp>
        <p:nvSpPr>
          <p:cNvPr id="23554" name="Slide Number Placeholder 4"/>
          <p:cNvSpPr>
            <a:spLocks noGrp="1"/>
          </p:cNvSpPr>
          <p:nvPr>
            <p:ph type="sldNum" sz="quarter" idx="10"/>
          </p:nvPr>
        </p:nvSpPr>
        <p:spPr>
          <a:noFill/>
        </p:spPr>
        <p:txBody>
          <a:bodyPr/>
          <a:lstStyle/>
          <a:p>
            <a:fld id="{4C52BDCB-F994-4B2D-95E6-96C112A81770}" type="slidenum">
              <a:rPr lang="en-US"/>
              <a:pPr/>
              <a:t>14</a:t>
            </a:fld>
            <a:endParaRPr lang="en-US"/>
          </a:p>
        </p:txBody>
      </p:sp>
      <p:sp>
        <p:nvSpPr>
          <p:cNvPr id="23555"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dirty="0"/>
              <a:t>Compare Types of Memory</a:t>
            </a:r>
            <a:endParaRPr lang="en-US" dirty="0">
              <a:ea typeface="+mj-ea"/>
            </a:endParaRPr>
          </a:p>
        </p:txBody>
      </p:sp>
      <p:sp>
        <p:nvSpPr>
          <p:cNvPr id="123909" name="Rectangle 5"/>
          <p:cNvSpPr>
            <a:spLocks noGrp="1" noChangeArrowheads="1"/>
          </p:cNvSpPr>
          <p:nvPr>
            <p:ph idx="1"/>
          </p:nvPr>
        </p:nvSpPr>
        <p:spPr/>
        <p:txBody>
          <a:bodyPr/>
          <a:lstStyle/>
          <a:p>
            <a:pPr marL="342900" indent="-342900" eaLnBrk="1" hangingPunct="1">
              <a:defRPr/>
            </a:pPr>
            <a:r>
              <a:rPr lang="en-US" sz="2800" b="1" dirty="0" smtClean="0"/>
              <a:t>RAM</a:t>
            </a:r>
            <a:r>
              <a:rPr lang="en-US" sz="2800" dirty="0" smtClean="0"/>
              <a:t> </a:t>
            </a:r>
          </a:p>
          <a:p>
            <a:pPr marL="742950" lvl="1" indent="-285750" eaLnBrk="1" hangingPunct="1">
              <a:defRPr/>
            </a:pPr>
            <a:r>
              <a:rPr lang="en-US" dirty="0" smtClean="0"/>
              <a:t>Temporary memory that constantly changes while computer is on</a:t>
            </a:r>
          </a:p>
          <a:p>
            <a:pPr marL="742950" lvl="1" indent="-285750" eaLnBrk="1" hangingPunct="1">
              <a:defRPr/>
            </a:pPr>
            <a:r>
              <a:rPr lang="en-US" dirty="0" smtClean="0"/>
              <a:t>You can upgrade the memory capacity</a:t>
            </a:r>
          </a:p>
          <a:p>
            <a:pPr marL="342900" indent="-342900" eaLnBrk="1" hangingPunct="1">
              <a:defRPr/>
            </a:pPr>
            <a:r>
              <a:rPr lang="en-US" sz="2800" b="1" dirty="0" smtClean="0"/>
              <a:t>Cache memory</a:t>
            </a:r>
          </a:p>
          <a:p>
            <a:pPr marL="742950" lvl="1" indent="-285750" eaLnBrk="1" hangingPunct="1">
              <a:defRPr/>
            </a:pPr>
            <a:r>
              <a:rPr lang="en-US" dirty="0" smtClean="0"/>
              <a:t>Special high-speed memory on the motherboard or microprocessor</a:t>
            </a:r>
          </a:p>
          <a:p>
            <a:pPr marL="742950" lvl="1" indent="-285750" eaLnBrk="1" hangingPunct="1">
              <a:defRPr/>
            </a:pPr>
            <a:r>
              <a:rPr lang="en-US" dirty="0" smtClean="0"/>
              <a:t>Stores frequently and recently accessed data and commands</a:t>
            </a:r>
            <a:endParaRPr lang="en-US" b="1" dirty="0" smtClean="0"/>
          </a:p>
        </p:txBody>
      </p:sp>
      <p:sp>
        <p:nvSpPr>
          <p:cNvPr id="24578" name="Slide Number Placeholder 4"/>
          <p:cNvSpPr>
            <a:spLocks noGrp="1"/>
          </p:cNvSpPr>
          <p:nvPr>
            <p:ph type="sldNum" sz="quarter" idx="10"/>
          </p:nvPr>
        </p:nvSpPr>
        <p:spPr>
          <a:noFill/>
        </p:spPr>
        <p:txBody>
          <a:bodyPr/>
          <a:lstStyle/>
          <a:p>
            <a:fld id="{0E1005AB-5C65-4FEE-9244-689AD9FC258D}" type="slidenum">
              <a:rPr lang="en-US"/>
              <a:pPr/>
              <a:t>15</a:t>
            </a:fld>
            <a:endParaRPr lang="en-US"/>
          </a:p>
        </p:txBody>
      </p:sp>
      <p:sp>
        <p:nvSpPr>
          <p:cNvPr id="24579"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dirty="0"/>
              <a:t>Compare Types of Memory</a:t>
            </a:r>
            <a:endParaRPr lang="en-US" dirty="0">
              <a:ea typeface="+mj-ea"/>
            </a:endParaRPr>
          </a:p>
        </p:txBody>
      </p:sp>
      <p:sp>
        <p:nvSpPr>
          <p:cNvPr id="124933" name="Rectangle 5"/>
          <p:cNvSpPr>
            <a:spLocks noGrp="1" noChangeArrowheads="1"/>
          </p:cNvSpPr>
          <p:nvPr>
            <p:ph idx="1"/>
          </p:nvPr>
        </p:nvSpPr>
        <p:spPr/>
        <p:txBody>
          <a:bodyPr/>
          <a:lstStyle/>
          <a:p>
            <a:pPr marL="342900" indent="-342900" eaLnBrk="1" hangingPunct="1">
              <a:lnSpc>
                <a:spcPct val="80000"/>
              </a:lnSpc>
              <a:defRPr/>
            </a:pPr>
            <a:r>
              <a:rPr lang="en-US" sz="2800" b="1" dirty="0"/>
              <a:t>Virtual memory</a:t>
            </a:r>
            <a:r>
              <a:rPr lang="en-US" sz="2800" dirty="0"/>
              <a:t> is extra memory that simulates RAM if more is needed.</a:t>
            </a:r>
          </a:p>
          <a:p>
            <a:pPr marL="342900" indent="-342900" eaLnBrk="1" hangingPunct="1">
              <a:lnSpc>
                <a:spcPct val="80000"/>
              </a:lnSpc>
              <a:defRPr/>
            </a:pPr>
            <a:endParaRPr lang="en-US" sz="2800" b="1" dirty="0"/>
          </a:p>
          <a:p>
            <a:pPr marL="342900" indent="-342900" eaLnBrk="1" hangingPunct="1">
              <a:lnSpc>
                <a:spcPct val="80000"/>
              </a:lnSpc>
              <a:defRPr/>
            </a:pPr>
            <a:r>
              <a:rPr lang="en-US" sz="2800" b="1" dirty="0"/>
              <a:t>Read-only memory (ROM)</a:t>
            </a:r>
            <a:r>
              <a:rPr lang="en-US" sz="2800" dirty="0"/>
              <a:t> is the permanent storage location for a set of instructions the computer uses.</a:t>
            </a:r>
          </a:p>
          <a:p>
            <a:pPr marL="342900" indent="-342900" eaLnBrk="1" hangingPunct="1">
              <a:lnSpc>
                <a:spcPct val="80000"/>
              </a:lnSpc>
              <a:defRPr/>
            </a:pPr>
            <a:endParaRPr lang="en-US" sz="2800" dirty="0"/>
          </a:p>
          <a:p>
            <a:pPr marL="342900" indent="-342900" eaLnBrk="1" hangingPunct="1">
              <a:lnSpc>
                <a:spcPct val="80000"/>
              </a:lnSpc>
              <a:defRPr/>
            </a:pPr>
            <a:r>
              <a:rPr lang="en-US" sz="2800" b="1" dirty="0"/>
              <a:t>CMOS</a:t>
            </a:r>
            <a:r>
              <a:rPr lang="en-US" sz="2800" dirty="0"/>
              <a:t> </a:t>
            </a:r>
            <a:r>
              <a:rPr lang="en-US" sz="2800" b="1" dirty="0"/>
              <a:t>memory</a:t>
            </a:r>
            <a:r>
              <a:rPr lang="en-US" sz="2800" dirty="0"/>
              <a:t> is semi-permanent </a:t>
            </a:r>
            <a:r>
              <a:rPr lang="en-US" sz="2800" dirty="0" smtClean="0"/>
              <a:t>and stores information such as the date, time, and system parameters.</a:t>
            </a:r>
            <a:endParaRPr lang="en-US" sz="2800" dirty="0"/>
          </a:p>
        </p:txBody>
      </p:sp>
      <p:sp>
        <p:nvSpPr>
          <p:cNvPr id="25602" name="Slide Number Placeholder 4"/>
          <p:cNvSpPr>
            <a:spLocks noGrp="1"/>
          </p:cNvSpPr>
          <p:nvPr>
            <p:ph type="sldNum" sz="quarter" idx="10"/>
          </p:nvPr>
        </p:nvSpPr>
        <p:spPr>
          <a:noFill/>
        </p:spPr>
        <p:txBody>
          <a:bodyPr/>
          <a:lstStyle/>
          <a:p>
            <a:fld id="{EBB64D58-0361-4F70-9EA2-4C335958FC22}" type="slidenum">
              <a:rPr lang="en-US"/>
              <a:pPr/>
              <a:t>16</a:t>
            </a:fld>
            <a:endParaRPr lang="en-US"/>
          </a:p>
        </p:txBody>
      </p:sp>
      <p:sp>
        <p:nvSpPr>
          <p:cNvPr id="25603"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dirty="0" smtClean="0">
                <a:ea typeface="+mj-ea"/>
              </a:rPr>
              <a:t>Summarize Types of Storage Media</a:t>
            </a:r>
            <a:endParaRPr lang="en-US" dirty="0">
              <a:ea typeface="+mj-ea"/>
            </a:endParaRPr>
          </a:p>
        </p:txBody>
      </p:sp>
      <p:sp>
        <p:nvSpPr>
          <p:cNvPr id="26629" name="Rectangle 5"/>
          <p:cNvSpPr>
            <a:spLocks noGrp="1" noChangeArrowheads="1"/>
          </p:cNvSpPr>
          <p:nvPr>
            <p:ph idx="1"/>
          </p:nvPr>
        </p:nvSpPr>
        <p:spPr>
          <a:noFill/>
        </p:spPr>
        <p:txBody>
          <a:bodyPr/>
          <a:lstStyle/>
          <a:p>
            <a:pPr marL="342900" indent="-342900" eaLnBrk="1" hangingPunct="1"/>
            <a:r>
              <a:rPr lang="en-US" b="1" dirty="0" smtClean="0">
                <a:effectLst/>
              </a:rPr>
              <a:t>Three types of storage media:</a:t>
            </a:r>
          </a:p>
          <a:p>
            <a:pPr marL="742950" lvl="1" indent="-285750" eaLnBrk="1" hangingPunct="1"/>
            <a:r>
              <a:rPr lang="en-US" sz="3000" dirty="0" smtClean="0">
                <a:effectLst/>
              </a:rPr>
              <a:t>Magnetic storage media</a:t>
            </a:r>
          </a:p>
          <a:p>
            <a:pPr marL="742950" lvl="1" indent="-285750" eaLnBrk="1" hangingPunct="1"/>
            <a:r>
              <a:rPr lang="en-US" sz="3000" dirty="0" smtClean="0">
                <a:effectLst/>
              </a:rPr>
              <a:t>Optical storage devices</a:t>
            </a:r>
          </a:p>
          <a:p>
            <a:pPr marL="742950" lvl="1" indent="-285750" eaLnBrk="1" hangingPunct="1"/>
            <a:r>
              <a:rPr lang="en-US" sz="3000" dirty="0" smtClean="0">
                <a:effectLst/>
              </a:rPr>
              <a:t>Flash memory</a:t>
            </a:r>
          </a:p>
        </p:txBody>
      </p:sp>
      <p:sp>
        <p:nvSpPr>
          <p:cNvPr id="26626" name="Slide Number Placeholder 4"/>
          <p:cNvSpPr>
            <a:spLocks noGrp="1"/>
          </p:cNvSpPr>
          <p:nvPr>
            <p:ph type="sldNum" sz="quarter" idx="10"/>
          </p:nvPr>
        </p:nvSpPr>
        <p:spPr>
          <a:noFill/>
        </p:spPr>
        <p:txBody>
          <a:bodyPr/>
          <a:lstStyle/>
          <a:p>
            <a:fld id="{C8BA4611-BBBD-46BA-9321-3C6D1FBBAFAC}" type="slidenum">
              <a:rPr lang="en-US"/>
              <a:pPr/>
              <a:t>17</a:t>
            </a:fld>
            <a:endParaRPr lang="en-US"/>
          </a:p>
        </p:txBody>
      </p:sp>
      <p:sp>
        <p:nvSpPr>
          <p:cNvPr id="26627"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en-US" dirty="0"/>
              <a:t>Summarize Types of Storage Media</a:t>
            </a:r>
            <a:endParaRPr lang="en-US" dirty="0">
              <a:ea typeface="+mj-ea"/>
            </a:endParaRPr>
          </a:p>
        </p:txBody>
      </p:sp>
      <p:sp>
        <p:nvSpPr>
          <p:cNvPr id="235523" name="Rectangle 3"/>
          <p:cNvSpPr>
            <a:spLocks noGrp="1" noChangeArrowheads="1"/>
          </p:cNvSpPr>
          <p:nvPr>
            <p:ph idx="1"/>
          </p:nvPr>
        </p:nvSpPr>
        <p:spPr/>
        <p:txBody>
          <a:bodyPr/>
          <a:lstStyle/>
          <a:p>
            <a:pPr eaLnBrk="1" hangingPunct="1">
              <a:lnSpc>
                <a:spcPct val="80000"/>
              </a:lnSpc>
              <a:defRPr/>
            </a:pPr>
            <a:r>
              <a:rPr lang="en-US" b="1" dirty="0" smtClean="0">
                <a:effectLst/>
              </a:rPr>
              <a:t>Common magnetic storage devices</a:t>
            </a:r>
            <a:r>
              <a:rPr lang="en-US" dirty="0" smtClean="0">
                <a:effectLst/>
              </a:rPr>
              <a:t>  </a:t>
            </a:r>
            <a:endParaRPr lang="en-US" b="1" dirty="0" smtClean="0">
              <a:effectLst/>
            </a:endParaRPr>
          </a:p>
          <a:p>
            <a:pPr lvl="1" eaLnBrk="1" hangingPunct="1">
              <a:lnSpc>
                <a:spcPct val="80000"/>
              </a:lnSpc>
              <a:defRPr/>
            </a:pPr>
            <a:r>
              <a:rPr lang="en-US" b="1" dirty="0" smtClean="0">
                <a:effectLst/>
              </a:rPr>
              <a:t>hard disks</a:t>
            </a:r>
            <a:r>
              <a:rPr lang="en-US" dirty="0" smtClean="0">
                <a:effectLst/>
              </a:rPr>
              <a:t>—several spinning platters usually sealed in a case inside the computer</a:t>
            </a:r>
          </a:p>
          <a:p>
            <a:pPr eaLnBrk="1" hangingPunct="1">
              <a:lnSpc>
                <a:spcPct val="90000"/>
              </a:lnSpc>
              <a:defRPr/>
            </a:pPr>
            <a:r>
              <a:rPr lang="en-US" b="1" dirty="0" smtClean="0">
                <a:effectLst/>
              </a:rPr>
              <a:t>Optical storage devices</a:t>
            </a:r>
          </a:p>
          <a:p>
            <a:pPr lvl="1" eaLnBrk="1" hangingPunct="1">
              <a:lnSpc>
                <a:spcPct val="90000"/>
              </a:lnSpc>
              <a:defRPr/>
            </a:pPr>
            <a:r>
              <a:rPr lang="en-US" dirty="0" smtClean="0">
                <a:effectLst/>
              </a:rPr>
              <a:t>CD—stores 700 MB of data</a:t>
            </a:r>
          </a:p>
          <a:p>
            <a:pPr lvl="1" eaLnBrk="1" hangingPunct="1">
              <a:lnSpc>
                <a:spcPct val="90000"/>
              </a:lnSpc>
              <a:defRPr/>
            </a:pPr>
            <a:r>
              <a:rPr lang="en-US" dirty="0" smtClean="0">
                <a:effectLst/>
              </a:rPr>
              <a:t>DVD—stores 4.7-15.9 GB</a:t>
            </a:r>
          </a:p>
          <a:p>
            <a:pPr lvl="1" eaLnBrk="1" hangingPunct="1">
              <a:lnSpc>
                <a:spcPct val="90000"/>
              </a:lnSpc>
              <a:defRPr/>
            </a:pPr>
            <a:r>
              <a:rPr lang="en-US" dirty="0" smtClean="0">
                <a:effectLst/>
              </a:rPr>
              <a:t>Blu-ray—stores 25 GB, used for storing high-definition video</a:t>
            </a:r>
          </a:p>
          <a:p>
            <a:pPr lvl="1" eaLnBrk="1" hangingPunct="1">
              <a:lnSpc>
                <a:spcPct val="80000"/>
              </a:lnSpc>
              <a:buFontTx/>
              <a:buNone/>
              <a:defRPr/>
            </a:pPr>
            <a:endParaRPr lang="en-US" dirty="0" smtClean="0">
              <a:effectLst/>
            </a:endParaRPr>
          </a:p>
          <a:p>
            <a:pPr lvl="1" eaLnBrk="1" hangingPunct="1">
              <a:lnSpc>
                <a:spcPct val="80000"/>
              </a:lnSpc>
              <a:buFontTx/>
              <a:buNone/>
              <a:defRPr/>
            </a:pPr>
            <a:endParaRPr lang="en-US" dirty="0" smtClean="0">
              <a:effectLst/>
            </a:endParaRPr>
          </a:p>
          <a:p>
            <a:pPr eaLnBrk="1" hangingPunct="1">
              <a:lnSpc>
                <a:spcPct val="80000"/>
              </a:lnSpc>
              <a:defRPr/>
            </a:pPr>
            <a:endParaRPr lang="en-US" sz="2800" b="1" dirty="0" smtClean="0"/>
          </a:p>
          <a:p>
            <a:pPr eaLnBrk="1" hangingPunct="1">
              <a:lnSpc>
                <a:spcPct val="80000"/>
              </a:lnSpc>
              <a:defRPr/>
            </a:pPr>
            <a:endParaRPr lang="en-US" sz="2800" dirty="0" smtClean="0"/>
          </a:p>
        </p:txBody>
      </p:sp>
      <p:sp>
        <p:nvSpPr>
          <p:cNvPr id="27650" name="Slide Number Placeholder 3"/>
          <p:cNvSpPr>
            <a:spLocks noGrp="1"/>
          </p:cNvSpPr>
          <p:nvPr>
            <p:ph type="sldNum" sz="quarter" idx="10"/>
          </p:nvPr>
        </p:nvSpPr>
        <p:spPr>
          <a:noFill/>
        </p:spPr>
        <p:txBody>
          <a:bodyPr/>
          <a:lstStyle/>
          <a:p>
            <a:fld id="{7EAF6C52-79A0-4656-8836-20C24D68B771}" type="slidenum">
              <a:rPr lang="en-US"/>
              <a:pPr/>
              <a:t>18</a:t>
            </a:fld>
            <a:endParaRPr lang="en-US"/>
          </a:p>
        </p:txBody>
      </p:sp>
      <p:sp>
        <p:nvSpPr>
          <p:cNvPr id="27651"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dirty="0"/>
              <a:t>Summarize Types of Storage Media</a:t>
            </a:r>
            <a:endParaRPr lang="en-US" dirty="0">
              <a:ea typeface="+mj-ea"/>
            </a:endParaRPr>
          </a:p>
        </p:txBody>
      </p:sp>
      <p:sp>
        <p:nvSpPr>
          <p:cNvPr id="238595" name="Rectangle 3"/>
          <p:cNvSpPr>
            <a:spLocks noGrp="1" noChangeArrowheads="1"/>
          </p:cNvSpPr>
          <p:nvPr>
            <p:ph idx="1"/>
          </p:nvPr>
        </p:nvSpPr>
        <p:spPr>
          <a:xfrm>
            <a:off x="914400" y="1600200"/>
            <a:ext cx="8229600" cy="2971800"/>
          </a:xfrm>
        </p:spPr>
        <p:txBody>
          <a:bodyPr/>
          <a:lstStyle/>
          <a:p>
            <a:pPr eaLnBrk="1" hangingPunct="1">
              <a:defRPr/>
            </a:pPr>
            <a:r>
              <a:rPr lang="en-US" sz="2800" b="1" dirty="0" smtClean="0">
                <a:effectLst/>
              </a:rPr>
              <a:t>Flash memory </a:t>
            </a:r>
            <a:r>
              <a:rPr lang="en-US" sz="2400" dirty="0" smtClean="0">
                <a:effectLst/>
              </a:rPr>
              <a:t>(</a:t>
            </a:r>
            <a:r>
              <a:rPr lang="en-US" sz="2400" b="1" dirty="0" smtClean="0">
                <a:effectLst/>
              </a:rPr>
              <a:t>solid </a:t>
            </a:r>
            <a:r>
              <a:rPr lang="en-US" sz="2400" b="1" dirty="0" smtClean="0">
                <a:effectLst/>
              </a:rPr>
              <a:t>state storage</a:t>
            </a:r>
            <a:r>
              <a:rPr lang="en-US" sz="2400" dirty="0" smtClean="0">
                <a:effectLst/>
              </a:rPr>
              <a:t>) </a:t>
            </a:r>
            <a:r>
              <a:rPr lang="en-US" sz="2200" dirty="0" smtClean="0">
                <a:effectLst/>
              </a:rPr>
              <a:t>—</a:t>
            </a:r>
            <a:r>
              <a:rPr lang="en-US" sz="2200" dirty="0" smtClean="0">
                <a:effectLst/>
              </a:rPr>
              <a:t>similar to ROM except that it can be written to more than once. </a:t>
            </a:r>
          </a:p>
          <a:p>
            <a:pPr eaLnBrk="1" hangingPunct="1">
              <a:defRPr/>
            </a:pPr>
            <a:r>
              <a:rPr lang="en-US" sz="2800" b="1" dirty="0" smtClean="0">
                <a:effectLst/>
              </a:rPr>
              <a:t>Flash memory cards</a:t>
            </a:r>
          </a:p>
          <a:p>
            <a:pPr lvl="1" eaLnBrk="1" hangingPunct="1">
              <a:defRPr/>
            </a:pPr>
            <a:r>
              <a:rPr lang="en-US" sz="2200" dirty="0" smtClean="0">
                <a:effectLst/>
              </a:rPr>
              <a:t>small, portable cards encased in hard plastic to which data can be written and rewritten</a:t>
            </a:r>
          </a:p>
          <a:p>
            <a:pPr lvl="1" eaLnBrk="1" hangingPunct="1">
              <a:defRPr/>
            </a:pPr>
            <a:r>
              <a:rPr lang="en-US" sz="2200" dirty="0" smtClean="0">
                <a:effectLst/>
              </a:rPr>
              <a:t>used in digital cameras, handheld computers, video game consoles, and other </a:t>
            </a:r>
            <a:r>
              <a:rPr lang="en-US" sz="2200" dirty="0" smtClean="0">
                <a:effectLst/>
              </a:rPr>
              <a:t>devices</a:t>
            </a:r>
          </a:p>
        </p:txBody>
      </p:sp>
      <p:sp>
        <p:nvSpPr>
          <p:cNvPr id="28674" name="Slide Number Placeholder 3"/>
          <p:cNvSpPr>
            <a:spLocks noGrp="1"/>
          </p:cNvSpPr>
          <p:nvPr>
            <p:ph type="sldNum" sz="quarter" idx="10"/>
          </p:nvPr>
        </p:nvSpPr>
        <p:spPr>
          <a:noFill/>
        </p:spPr>
        <p:txBody>
          <a:bodyPr/>
          <a:lstStyle/>
          <a:p>
            <a:fld id="{D226B9DA-612E-40F5-9753-F16BB190A717}" type="slidenum">
              <a:rPr lang="en-US"/>
              <a:pPr/>
              <a:t>19</a:t>
            </a:fld>
            <a:endParaRPr lang="en-US"/>
          </a:p>
        </p:txBody>
      </p:sp>
      <p:sp>
        <p:nvSpPr>
          <p:cNvPr id="28675"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6" name="Rectangle 3"/>
          <p:cNvSpPr txBox="1">
            <a:spLocks noChangeArrowheads="1"/>
          </p:cNvSpPr>
          <p:nvPr/>
        </p:nvSpPr>
        <p:spPr bwMode="auto">
          <a:xfrm>
            <a:off x="914400" y="4495800"/>
            <a:ext cx="82296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Arial" pitchFamily="-108" charset="0"/>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ea typeface="Arial" pitchFamily="-108" charset="0"/>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ea typeface="Arial" pitchFamily="-108" charset="0"/>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a:lstStyle>
          <a:p>
            <a:pPr eaLnBrk="1" hangingPunct="1">
              <a:lnSpc>
                <a:spcPct val="80000"/>
              </a:lnSpc>
              <a:defRPr/>
            </a:pPr>
            <a:r>
              <a:rPr lang="en-US" sz="2800" b="1" dirty="0" smtClean="0">
                <a:effectLst/>
              </a:rPr>
              <a:t>USB flash storage device</a:t>
            </a:r>
            <a:r>
              <a:rPr lang="en-US" sz="2800" dirty="0" smtClean="0">
                <a:effectLst/>
              </a:rPr>
              <a:t> </a:t>
            </a:r>
            <a:r>
              <a:rPr lang="en-US" sz="2800" b="1" dirty="0" smtClean="0">
                <a:effectLst/>
              </a:rPr>
              <a:t>(USB drive, flash drive</a:t>
            </a:r>
            <a:r>
              <a:rPr lang="en-US" sz="2800" dirty="0" smtClean="0">
                <a:effectLst/>
              </a:rPr>
              <a:t>)</a:t>
            </a:r>
            <a:r>
              <a:rPr lang="en-US" sz="2800" b="1" dirty="0" smtClean="0">
                <a:effectLst/>
              </a:rPr>
              <a:t> </a:t>
            </a:r>
          </a:p>
          <a:p>
            <a:pPr lvl="1" eaLnBrk="1" hangingPunct="1">
              <a:lnSpc>
                <a:spcPct val="80000"/>
              </a:lnSpc>
              <a:defRPr/>
            </a:pPr>
            <a:r>
              <a:rPr lang="en-US" sz="2200" dirty="0" smtClean="0">
                <a:effectLst/>
              </a:rPr>
              <a:t>popular type of flash memory</a:t>
            </a:r>
          </a:p>
          <a:p>
            <a:pPr lvl="1" eaLnBrk="1" hangingPunct="1">
              <a:lnSpc>
                <a:spcPct val="80000"/>
              </a:lnSpc>
              <a:defRPr/>
            </a:pPr>
            <a:r>
              <a:rPr lang="en-US" sz="2200" dirty="0" smtClean="0">
                <a:effectLst/>
              </a:rPr>
              <a:t>available in a wide range of sizes up to 512 GB of data</a:t>
            </a:r>
          </a:p>
          <a:p>
            <a:pPr lvl="1" eaLnBrk="1" hangingPunct="1">
              <a:lnSpc>
                <a:spcPct val="80000"/>
              </a:lnSpc>
              <a:defRPr/>
            </a:pPr>
            <a:r>
              <a:rPr lang="en-US" sz="2200" dirty="0" smtClean="0">
                <a:effectLst/>
              </a:rPr>
              <a:t>plug directly into the USB port of a personal computer</a:t>
            </a:r>
            <a:endParaRPr lang="en-US" sz="2200" dirty="0" smtClean="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2" name="Rectangle 26"/>
          <p:cNvSpPr>
            <a:spLocks noGrp="1" noChangeArrowheads="1"/>
          </p:cNvSpPr>
          <p:nvPr>
            <p:ph type="title"/>
          </p:nvPr>
        </p:nvSpPr>
        <p:spPr/>
        <p:txBody>
          <a:bodyPr/>
          <a:lstStyle/>
          <a:p>
            <a:pPr eaLnBrk="1" hangingPunct="1">
              <a:defRPr/>
            </a:pPr>
            <a:r>
              <a:rPr lang="en-US">
                <a:ea typeface="+mj-ea"/>
              </a:rPr>
              <a:t>Objectives</a:t>
            </a:r>
          </a:p>
        </p:txBody>
      </p:sp>
      <p:sp>
        <p:nvSpPr>
          <p:cNvPr id="4118" name="Rectangle 22"/>
          <p:cNvSpPr>
            <a:spLocks noGrp="1" noChangeArrowheads="1"/>
          </p:cNvSpPr>
          <p:nvPr>
            <p:ph idx="1"/>
          </p:nvPr>
        </p:nvSpPr>
        <p:spPr/>
        <p:txBody>
          <a:bodyPr/>
          <a:lstStyle/>
          <a:p>
            <a:r>
              <a:rPr lang="en-US" sz="2800" dirty="0"/>
              <a:t>Recognize you live and work in </a:t>
            </a:r>
            <a:r>
              <a:rPr lang="en-US" sz="2800" dirty="0" smtClean="0"/>
              <a:t>the digital </a:t>
            </a:r>
            <a:r>
              <a:rPr lang="en-US" sz="2800" dirty="0"/>
              <a:t>world</a:t>
            </a:r>
          </a:p>
          <a:p>
            <a:r>
              <a:rPr lang="en-US" sz="2800" dirty="0" smtClean="0"/>
              <a:t>Distinguish </a:t>
            </a:r>
            <a:r>
              <a:rPr lang="en-US" sz="2800" dirty="0"/>
              <a:t>types of computers</a:t>
            </a:r>
          </a:p>
          <a:p>
            <a:r>
              <a:rPr lang="en-US" sz="2800" dirty="0" smtClean="0"/>
              <a:t>Identify </a:t>
            </a:r>
            <a:r>
              <a:rPr lang="en-US" sz="2800" dirty="0"/>
              <a:t>computer system components</a:t>
            </a:r>
          </a:p>
          <a:p>
            <a:r>
              <a:rPr lang="en-US" sz="2800" dirty="0" smtClean="0"/>
              <a:t>Compare </a:t>
            </a:r>
            <a:r>
              <a:rPr lang="en-US" sz="2800" dirty="0"/>
              <a:t>types of </a:t>
            </a:r>
            <a:r>
              <a:rPr lang="en-US" sz="2800" dirty="0" smtClean="0"/>
              <a:t>memory</a:t>
            </a:r>
          </a:p>
          <a:p>
            <a:pPr eaLnBrk="1" hangingPunct="1">
              <a:defRPr/>
            </a:pPr>
            <a:r>
              <a:rPr lang="en-US" sz="2800" dirty="0"/>
              <a:t>Summarize types of storage media</a:t>
            </a:r>
          </a:p>
          <a:p>
            <a:pPr eaLnBrk="1" hangingPunct="1">
              <a:defRPr/>
            </a:pPr>
            <a:r>
              <a:rPr lang="en-US" sz="2800" dirty="0"/>
              <a:t>Differentiate between input </a:t>
            </a:r>
            <a:r>
              <a:rPr lang="en-US" sz="2800" dirty="0" smtClean="0"/>
              <a:t>devices</a:t>
            </a:r>
            <a:endParaRPr lang="en-US" sz="2800" dirty="0"/>
          </a:p>
        </p:txBody>
      </p:sp>
      <p:sp>
        <p:nvSpPr>
          <p:cNvPr id="4098" name="Slide Number Placeholder 3"/>
          <p:cNvSpPr>
            <a:spLocks noGrp="1"/>
          </p:cNvSpPr>
          <p:nvPr>
            <p:ph type="sldNum" sz="quarter" idx="10"/>
          </p:nvPr>
        </p:nvSpPr>
        <p:spPr>
          <a:noFill/>
        </p:spPr>
        <p:txBody>
          <a:bodyPr/>
          <a:lstStyle/>
          <a:p>
            <a:fld id="{AB08D422-8A54-476E-9EAA-E18DC35CF2FC}" type="slidenum">
              <a:rPr lang="en-US"/>
              <a:pPr/>
              <a:t>2</a:t>
            </a:fld>
            <a:endParaRPr lang="en-US"/>
          </a:p>
        </p:txBody>
      </p:sp>
      <p:sp>
        <p:nvSpPr>
          <p:cNvPr id="4099" name="Footer Placeholder 4"/>
          <p:cNvSpPr>
            <a:spLocks noGrp="1"/>
          </p:cNvSpPr>
          <p:nvPr>
            <p:ph type="ftr" sz="quarter" idx="11"/>
          </p:nvPr>
        </p:nvSpPr>
        <p:spPr>
          <a:noFill/>
        </p:spPr>
        <p:txBody>
          <a:bodyPr/>
          <a:lstStyle/>
          <a:p>
            <a:r>
              <a:rPr lang="en-US" dirty="0" smtClean="0">
                <a:latin typeface="Times New Roman" pitchFamily="-108" charset="0"/>
              </a:rPr>
              <a:t>Microsoft Office 2013-Illustrated Fundamentals</a:t>
            </a:r>
            <a:endParaRPr lang="en-US" dirty="0" smtClean="0">
              <a:latin typeface="Times New Roman" pitchFamily="-10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dirty="0" smtClean="0">
                <a:ea typeface="+mj-ea"/>
              </a:rPr>
              <a:t>Differentiate Between Input Devices</a:t>
            </a:r>
            <a:endParaRPr lang="en-US" dirty="0">
              <a:ea typeface="+mj-ea"/>
            </a:endParaRPr>
          </a:p>
        </p:txBody>
      </p:sp>
      <p:sp>
        <p:nvSpPr>
          <p:cNvPr id="112645" name="Rectangle 5"/>
          <p:cNvSpPr>
            <a:spLocks noGrp="1" noChangeArrowheads="1"/>
          </p:cNvSpPr>
          <p:nvPr>
            <p:ph idx="1"/>
          </p:nvPr>
        </p:nvSpPr>
        <p:spPr/>
        <p:txBody>
          <a:bodyPr/>
          <a:lstStyle/>
          <a:p>
            <a:pPr marL="342900" indent="-342900" eaLnBrk="1" hangingPunct="1">
              <a:buFontTx/>
              <a:buNone/>
              <a:defRPr/>
            </a:pPr>
            <a:r>
              <a:rPr lang="en-US" sz="2800" dirty="0"/>
              <a:t>Some input devices are:</a:t>
            </a:r>
          </a:p>
          <a:p>
            <a:pPr marL="342900" indent="-342900" eaLnBrk="1" hangingPunct="1">
              <a:defRPr/>
            </a:pPr>
            <a:r>
              <a:rPr lang="en-US" sz="2800" dirty="0"/>
              <a:t>Keyboard</a:t>
            </a:r>
          </a:p>
          <a:p>
            <a:pPr marL="342900" indent="-342900" eaLnBrk="1" hangingPunct="1">
              <a:defRPr/>
            </a:pPr>
            <a:r>
              <a:rPr lang="en-US" sz="2800" dirty="0"/>
              <a:t>Pointing</a:t>
            </a:r>
          </a:p>
          <a:p>
            <a:pPr marL="342900" indent="-342900" eaLnBrk="1" hangingPunct="1">
              <a:buFontTx/>
              <a:buNone/>
              <a:defRPr/>
            </a:pPr>
            <a:r>
              <a:rPr lang="en-US" sz="2800" dirty="0"/>
              <a:t>	device </a:t>
            </a:r>
          </a:p>
          <a:p>
            <a:pPr marL="800100" lvl="1" indent="-342900" eaLnBrk="1" hangingPunct="1">
              <a:defRPr/>
            </a:pPr>
            <a:r>
              <a:rPr lang="en-US" sz="2000" dirty="0"/>
              <a:t>Mouse</a:t>
            </a:r>
          </a:p>
          <a:p>
            <a:pPr marL="800100" lvl="1" indent="-342900" eaLnBrk="1" hangingPunct="1">
              <a:defRPr/>
            </a:pPr>
            <a:r>
              <a:rPr lang="en-US" sz="2000" dirty="0"/>
              <a:t>Trackball</a:t>
            </a:r>
          </a:p>
          <a:p>
            <a:pPr marL="800100" lvl="1" indent="-342900" eaLnBrk="1" hangingPunct="1">
              <a:defRPr/>
            </a:pPr>
            <a:r>
              <a:rPr lang="en-US" sz="2000" dirty="0"/>
              <a:t>Touch pad</a:t>
            </a:r>
          </a:p>
          <a:p>
            <a:pPr marL="342900" indent="-342900" eaLnBrk="1" hangingPunct="1">
              <a:defRPr/>
            </a:pPr>
            <a:r>
              <a:rPr lang="en-US" sz="2800" dirty="0" smtClean="0"/>
              <a:t>Touch screen</a:t>
            </a:r>
            <a:endParaRPr lang="en-US" sz="2800" dirty="0"/>
          </a:p>
          <a:p>
            <a:pPr marL="342900" indent="-342900" eaLnBrk="1" hangingPunct="1">
              <a:defRPr/>
            </a:pPr>
            <a:r>
              <a:rPr lang="en-US" sz="2800" dirty="0" smtClean="0"/>
              <a:t>Microphone</a:t>
            </a:r>
            <a:endParaRPr lang="en-US" sz="2800" dirty="0"/>
          </a:p>
          <a:p>
            <a:pPr marL="342900" indent="-342900" eaLnBrk="1" hangingPunct="1">
              <a:defRPr/>
            </a:pPr>
            <a:r>
              <a:rPr lang="en-US" sz="2800" dirty="0" smtClean="0"/>
              <a:t>Scanner</a:t>
            </a:r>
            <a:endParaRPr lang="en-US" sz="2800" dirty="0"/>
          </a:p>
        </p:txBody>
      </p:sp>
      <p:sp>
        <p:nvSpPr>
          <p:cNvPr id="31746" name="Slide Number Placeholder 4"/>
          <p:cNvSpPr>
            <a:spLocks noGrp="1"/>
          </p:cNvSpPr>
          <p:nvPr>
            <p:ph type="sldNum" sz="quarter" idx="10"/>
          </p:nvPr>
        </p:nvSpPr>
        <p:spPr>
          <a:noFill/>
        </p:spPr>
        <p:txBody>
          <a:bodyPr/>
          <a:lstStyle/>
          <a:p>
            <a:fld id="{95DDD32D-E2D8-48AD-94CF-69695D54FDCE}" type="slidenum">
              <a:rPr lang="en-US"/>
              <a:pPr/>
              <a:t>20</a:t>
            </a:fld>
            <a:endParaRPr lang="en-US"/>
          </a:p>
        </p:txBody>
      </p:sp>
      <p:sp>
        <p:nvSpPr>
          <p:cNvPr id="31747"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grpSp>
        <p:nvGrpSpPr>
          <p:cNvPr id="4" name="Group 3"/>
          <p:cNvGrpSpPr/>
          <p:nvPr/>
        </p:nvGrpSpPr>
        <p:grpSpPr>
          <a:xfrm>
            <a:off x="4114800" y="2208847"/>
            <a:ext cx="4882251" cy="4191953"/>
            <a:chOff x="5029200" y="1676400"/>
            <a:chExt cx="4114800" cy="4614863"/>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973302"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763000" y="1676400"/>
              <a:ext cx="381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dirty="0" smtClean="0">
                <a:ea typeface="+mj-ea"/>
              </a:rPr>
              <a:t>Understanding Assistive </a:t>
            </a:r>
            <a:r>
              <a:rPr lang="en-US" dirty="0">
                <a:ea typeface="+mj-ea"/>
              </a:rPr>
              <a:t>Devices</a:t>
            </a:r>
          </a:p>
        </p:txBody>
      </p:sp>
      <p:sp>
        <p:nvSpPr>
          <p:cNvPr id="222211" name="Rectangle 3"/>
          <p:cNvSpPr>
            <a:spLocks noGrp="1" noChangeArrowheads="1"/>
          </p:cNvSpPr>
          <p:nvPr>
            <p:ph idx="1"/>
          </p:nvPr>
        </p:nvSpPr>
        <p:spPr/>
        <p:txBody>
          <a:bodyPr/>
          <a:lstStyle/>
          <a:p>
            <a:pPr eaLnBrk="1" hangingPunct="1">
              <a:defRPr/>
            </a:pPr>
            <a:r>
              <a:rPr lang="en-US" sz="3000" dirty="0" smtClean="0">
                <a:effectLst/>
              </a:rPr>
              <a:t>People who cannot use their arms or hands instead can use foot, head, or eye movements to control the pointer.</a:t>
            </a:r>
          </a:p>
          <a:p>
            <a:pPr eaLnBrk="1" hangingPunct="1">
              <a:defRPr/>
            </a:pPr>
            <a:r>
              <a:rPr lang="en-US" sz="3000" dirty="0" smtClean="0">
                <a:effectLst/>
              </a:rPr>
              <a:t>People with poor vision can use keyboards with large keys for input, screen enlargers to enlarge the size of objects on the monitor, or screen readers that speak on-screen content aloud.</a:t>
            </a:r>
            <a:endParaRPr lang="en-US" sz="3000" dirty="0" smtClean="0"/>
          </a:p>
        </p:txBody>
      </p:sp>
      <p:sp>
        <p:nvSpPr>
          <p:cNvPr id="32770" name="Slide Number Placeholder 3"/>
          <p:cNvSpPr>
            <a:spLocks noGrp="1"/>
          </p:cNvSpPr>
          <p:nvPr>
            <p:ph type="sldNum" sz="quarter" idx="10"/>
          </p:nvPr>
        </p:nvSpPr>
        <p:spPr>
          <a:noFill/>
        </p:spPr>
        <p:txBody>
          <a:bodyPr/>
          <a:lstStyle/>
          <a:p>
            <a:fld id="{AA3B57CC-EC0F-4B00-B6ED-035863DF7CF4}" type="slidenum">
              <a:rPr lang="en-US"/>
              <a:pPr/>
              <a:t>21</a:t>
            </a:fld>
            <a:endParaRPr lang="en-US"/>
          </a:p>
        </p:txBody>
      </p:sp>
      <p:sp>
        <p:nvSpPr>
          <p:cNvPr id="32771"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dirty="0" smtClean="0">
                <a:ea typeface="+mj-ea"/>
              </a:rPr>
              <a:t>Explain Output </a:t>
            </a:r>
            <a:r>
              <a:rPr lang="en-US" dirty="0">
                <a:ea typeface="+mj-ea"/>
              </a:rPr>
              <a:t>Devices</a:t>
            </a:r>
          </a:p>
        </p:txBody>
      </p:sp>
      <p:sp>
        <p:nvSpPr>
          <p:cNvPr id="113672" name="Rectangle 8"/>
          <p:cNvSpPr>
            <a:spLocks noGrp="1" noChangeArrowheads="1"/>
          </p:cNvSpPr>
          <p:nvPr>
            <p:ph idx="1"/>
          </p:nvPr>
        </p:nvSpPr>
        <p:spPr>
          <a:xfrm>
            <a:off x="1371600" y="1600200"/>
            <a:ext cx="7315201" cy="2514600"/>
          </a:xfrm>
        </p:spPr>
        <p:txBody>
          <a:bodyPr/>
          <a:lstStyle/>
          <a:p>
            <a:pPr eaLnBrk="1" hangingPunct="1">
              <a:lnSpc>
                <a:spcPct val="90000"/>
              </a:lnSpc>
              <a:defRPr/>
            </a:pPr>
            <a:r>
              <a:rPr lang="en-US" sz="2800" b="1" dirty="0" smtClean="0"/>
              <a:t>Monitors</a:t>
            </a:r>
            <a:r>
              <a:rPr lang="en-US" sz="2800" dirty="0" smtClean="0"/>
              <a:t> </a:t>
            </a:r>
            <a:r>
              <a:rPr lang="en-US" sz="2800" dirty="0"/>
              <a:t>and </a:t>
            </a:r>
            <a:r>
              <a:rPr lang="en-US" sz="2800" b="1" dirty="0"/>
              <a:t>printers</a:t>
            </a:r>
            <a:r>
              <a:rPr lang="en-US" sz="2800" dirty="0"/>
              <a:t> are common output </a:t>
            </a:r>
            <a:r>
              <a:rPr lang="en-US" sz="2800" dirty="0" smtClean="0"/>
              <a:t>devices.</a:t>
            </a:r>
            <a:endParaRPr lang="en-US" dirty="0"/>
          </a:p>
          <a:p>
            <a:pPr eaLnBrk="1" hangingPunct="1">
              <a:lnSpc>
                <a:spcPct val="90000"/>
              </a:lnSpc>
              <a:defRPr/>
            </a:pPr>
            <a:r>
              <a:rPr lang="en-US" sz="2800" b="1" dirty="0" smtClean="0"/>
              <a:t>LCD </a:t>
            </a:r>
            <a:r>
              <a:rPr lang="en-US" sz="2800" b="1" dirty="0"/>
              <a:t>monitors</a:t>
            </a:r>
            <a:r>
              <a:rPr lang="en-US" sz="2800" dirty="0"/>
              <a:t> </a:t>
            </a:r>
            <a:r>
              <a:rPr lang="en-US" sz="2800" dirty="0" smtClean="0"/>
              <a:t>create an image by modulating light within a layer of liquid crystal</a:t>
            </a:r>
          </a:p>
          <a:p>
            <a:pPr marL="800100" lvl="1" indent="-342900" eaLnBrk="1" hangingPunct="1">
              <a:lnSpc>
                <a:spcPct val="90000"/>
              </a:lnSpc>
              <a:defRPr/>
            </a:pPr>
            <a:r>
              <a:rPr lang="en-US" sz="2600" dirty="0" smtClean="0"/>
              <a:t>Some use LED technology as a </a:t>
            </a:r>
            <a:r>
              <a:rPr lang="en-US" sz="2600" dirty="0" smtClean="0"/>
              <a:t>backlight</a:t>
            </a:r>
            <a:endParaRPr lang="en-US" sz="2600" dirty="0"/>
          </a:p>
          <a:p>
            <a:pPr marL="457200" lvl="1" indent="0" eaLnBrk="1" hangingPunct="1">
              <a:lnSpc>
                <a:spcPct val="90000"/>
              </a:lnSpc>
              <a:buNone/>
              <a:defRPr/>
            </a:pPr>
            <a:endParaRPr lang="en-US" sz="2600" dirty="0" smtClean="0"/>
          </a:p>
        </p:txBody>
      </p:sp>
      <p:sp>
        <p:nvSpPr>
          <p:cNvPr id="33794" name="Slide Number Placeholder 4"/>
          <p:cNvSpPr>
            <a:spLocks noGrp="1"/>
          </p:cNvSpPr>
          <p:nvPr>
            <p:ph type="sldNum" sz="quarter" idx="10"/>
          </p:nvPr>
        </p:nvSpPr>
        <p:spPr>
          <a:noFill/>
        </p:spPr>
        <p:txBody>
          <a:bodyPr/>
          <a:lstStyle/>
          <a:p>
            <a:fld id="{56418F0C-E214-4E5C-B7AD-BD897ECCA889}" type="slidenum">
              <a:rPr lang="en-US"/>
              <a:pPr/>
              <a:t>22</a:t>
            </a:fld>
            <a:endParaRPr lang="en-US"/>
          </a:p>
        </p:txBody>
      </p:sp>
      <p:sp>
        <p:nvSpPr>
          <p:cNvPr id="33795"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6" name="Rectangle 5"/>
          <p:cNvSpPr txBox="1">
            <a:spLocks noChangeArrowheads="1"/>
          </p:cNvSpPr>
          <p:nvPr/>
        </p:nvSpPr>
        <p:spPr bwMode="auto">
          <a:xfrm>
            <a:off x="1371600" y="4419600"/>
            <a:ext cx="7315201"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Arial" pitchFamily="-108" charset="0"/>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ea typeface="Arial" pitchFamily="-108" charset="0"/>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ea typeface="Arial" pitchFamily="-108" charset="0"/>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a:lstStyle>
          <a:p>
            <a:pPr marL="342900" indent="-342900" eaLnBrk="1" hangingPunct="1">
              <a:buFontTx/>
              <a:buNone/>
              <a:defRPr/>
            </a:pPr>
            <a:r>
              <a:rPr lang="en-US" sz="2800" dirty="0" smtClean="0"/>
              <a:t>Factors that influence a monitor’s quality are:</a:t>
            </a:r>
          </a:p>
          <a:p>
            <a:pPr marL="342900" indent="-342900" eaLnBrk="1" hangingPunct="1">
              <a:defRPr/>
            </a:pPr>
            <a:r>
              <a:rPr lang="en-US" sz="2600" dirty="0" smtClean="0"/>
              <a:t>Screen Size</a:t>
            </a:r>
          </a:p>
          <a:p>
            <a:pPr marL="342900" indent="-342900" eaLnBrk="1" hangingPunct="1">
              <a:defRPr/>
            </a:pPr>
            <a:r>
              <a:rPr lang="en-US" sz="2600" dirty="0" smtClean="0"/>
              <a:t>Resolution</a:t>
            </a:r>
            <a:endParaRPr lang="en-US" sz="2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dirty="0"/>
              <a:t>Explain Output Devices</a:t>
            </a:r>
            <a:endParaRPr lang="en-US" dirty="0">
              <a:ea typeface="+mj-ea"/>
            </a:endParaRPr>
          </a:p>
        </p:txBody>
      </p:sp>
      <p:sp>
        <p:nvSpPr>
          <p:cNvPr id="35842" name="Slide Number Placeholder 4"/>
          <p:cNvSpPr>
            <a:spLocks noGrp="1"/>
          </p:cNvSpPr>
          <p:nvPr>
            <p:ph type="sldNum" sz="quarter" idx="10"/>
          </p:nvPr>
        </p:nvSpPr>
        <p:spPr>
          <a:noFill/>
        </p:spPr>
        <p:txBody>
          <a:bodyPr/>
          <a:lstStyle/>
          <a:p>
            <a:fld id="{0FA52F6A-1268-4DEB-A09F-AA3C7697965B}" type="slidenum">
              <a:rPr lang="en-US"/>
              <a:pPr/>
              <a:t>23</a:t>
            </a:fld>
            <a:endParaRPr lang="en-US"/>
          </a:p>
        </p:txBody>
      </p:sp>
      <p:sp>
        <p:nvSpPr>
          <p:cNvPr id="35843"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115719" name="Rectangle 7"/>
          <p:cNvSpPr>
            <a:spLocks noChangeArrowheads="1"/>
          </p:cNvSpPr>
          <p:nvPr/>
        </p:nvSpPr>
        <p:spPr bwMode="auto">
          <a:xfrm>
            <a:off x="1300163" y="1539875"/>
            <a:ext cx="7351712" cy="3070225"/>
          </a:xfrm>
          <a:prstGeom prst="rect">
            <a:avLst/>
          </a:prstGeom>
          <a:noFill/>
          <a:ln w="9525">
            <a:noFill/>
            <a:miter lim="800000"/>
            <a:headEnd/>
            <a:tailEnd/>
          </a:ln>
          <a:effectLst/>
        </p:spPr>
        <p:txBody>
          <a:bodyPr/>
          <a:lstStyle/>
          <a:p>
            <a:pPr marL="342900" indent="-342900">
              <a:spcBef>
                <a:spcPct val="20000"/>
              </a:spcBef>
              <a:buClr>
                <a:srgbClr val="000099"/>
              </a:buClr>
              <a:defRPr/>
            </a:pPr>
            <a:r>
              <a:rPr lang="en-US" sz="3200" dirty="0">
                <a:solidFill>
                  <a:srgbClr val="000099"/>
                </a:solidFill>
                <a:effectLst>
                  <a:outerShdw blurRad="38100" dist="38100" dir="2700000" algn="tl">
                    <a:srgbClr val="C0C0C0"/>
                  </a:outerShdw>
                </a:effectLst>
              </a:rPr>
              <a:t>Types of printers</a:t>
            </a:r>
          </a:p>
          <a:p>
            <a:pPr marL="342900" indent="-342900">
              <a:spcBef>
                <a:spcPct val="20000"/>
              </a:spcBef>
              <a:buClr>
                <a:srgbClr val="000099"/>
              </a:buClr>
              <a:buFontTx/>
              <a:buChar char="•"/>
              <a:defRPr/>
            </a:pPr>
            <a:r>
              <a:rPr lang="en-US" sz="2800" dirty="0">
                <a:solidFill>
                  <a:srgbClr val="000099"/>
                </a:solidFill>
                <a:effectLst>
                  <a:outerShdw blurRad="38100" dist="38100" dir="2700000" algn="tl">
                    <a:srgbClr val="C0C0C0"/>
                  </a:outerShdw>
                </a:effectLst>
              </a:rPr>
              <a:t>Laser– high quality</a:t>
            </a:r>
          </a:p>
          <a:p>
            <a:pPr marL="342900" indent="-342900">
              <a:spcBef>
                <a:spcPct val="20000"/>
              </a:spcBef>
              <a:buClr>
                <a:srgbClr val="000099"/>
              </a:buClr>
              <a:buFontTx/>
              <a:buChar char="•"/>
              <a:defRPr/>
            </a:pPr>
            <a:r>
              <a:rPr lang="en-US" sz="2800" dirty="0">
                <a:solidFill>
                  <a:srgbClr val="000099"/>
                </a:solidFill>
                <a:effectLst>
                  <a:outerShdw blurRad="38100" dist="38100" dir="2700000" algn="tl">
                    <a:srgbClr val="C0C0C0"/>
                  </a:outerShdw>
                </a:effectLst>
              </a:rPr>
              <a:t>Inkjet– popular for home use</a:t>
            </a:r>
          </a:p>
          <a:p>
            <a:pPr marL="342900" indent="-342900">
              <a:spcBef>
                <a:spcPct val="20000"/>
              </a:spcBef>
              <a:buClr>
                <a:srgbClr val="000099"/>
              </a:buClr>
              <a:buFontTx/>
              <a:buChar char="•"/>
              <a:defRPr/>
            </a:pPr>
            <a:r>
              <a:rPr lang="en-US" sz="2800" dirty="0">
                <a:solidFill>
                  <a:srgbClr val="000099"/>
                </a:solidFill>
                <a:effectLst>
                  <a:outerShdw blurRad="38100" dist="38100" dir="2700000" algn="tl">
                    <a:srgbClr val="C0C0C0"/>
                  </a:outerShdw>
                </a:effectLst>
              </a:rPr>
              <a:t>Dot matrix– used to print large </a:t>
            </a:r>
            <a:r>
              <a:rPr lang="en-US" sz="2800" dirty="0" smtClean="0">
                <a:solidFill>
                  <a:srgbClr val="000099"/>
                </a:solidFill>
                <a:effectLst>
                  <a:outerShdw blurRad="38100" dist="38100" dir="2700000" algn="tl">
                    <a:srgbClr val="C0C0C0"/>
                  </a:outerShdw>
                </a:effectLst>
              </a:rPr>
              <a:t>quantities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2" y="3876675"/>
            <a:ext cx="64865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dirty="0" smtClean="0">
                <a:ea typeface="+mj-ea"/>
              </a:rPr>
              <a:t>Describe Data </a:t>
            </a:r>
            <a:r>
              <a:rPr lang="en-US" dirty="0">
                <a:ea typeface="+mj-ea"/>
              </a:rPr>
              <a:t>Communications</a:t>
            </a:r>
          </a:p>
        </p:txBody>
      </p:sp>
      <p:sp>
        <p:nvSpPr>
          <p:cNvPr id="133123" name="Rectangle 3"/>
          <p:cNvSpPr>
            <a:spLocks noGrp="1" noChangeArrowheads="1"/>
          </p:cNvSpPr>
          <p:nvPr>
            <p:ph idx="1"/>
          </p:nvPr>
        </p:nvSpPr>
        <p:spPr>
          <a:xfrm>
            <a:off x="1295400" y="1600200"/>
            <a:ext cx="7467600" cy="4572000"/>
          </a:xfrm>
        </p:spPr>
        <p:txBody>
          <a:bodyPr/>
          <a:lstStyle/>
          <a:p>
            <a:pPr marL="0" indent="-342900" eaLnBrk="1" hangingPunct="1">
              <a:lnSpc>
                <a:spcPct val="90000"/>
              </a:lnSpc>
              <a:buFontTx/>
              <a:buNone/>
              <a:defRPr/>
            </a:pPr>
            <a:r>
              <a:rPr lang="en-US" sz="2800" b="1" dirty="0"/>
              <a:t>Data communications</a:t>
            </a:r>
            <a:r>
              <a:rPr lang="en-US" sz="2800" dirty="0"/>
              <a:t> </a:t>
            </a:r>
            <a:r>
              <a:rPr lang="en-US" sz="2400" dirty="0"/>
              <a:t>is the transmission of data </a:t>
            </a:r>
            <a:r>
              <a:rPr lang="en-US" sz="2400" dirty="0" smtClean="0"/>
              <a:t>from one </a:t>
            </a:r>
            <a:r>
              <a:rPr lang="en-US" sz="2400" dirty="0"/>
              <a:t>computer to </a:t>
            </a:r>
            <a:r>
              <a:rPr lang="en-US" sz="2400" dirty="0" smtClean="0"/>
              <a:t>another or to a peripheral device.</a:t>
            </a:r>
            <a:endParaRPr lang="en-US" sz="2400" dirty="0"/>
          </a:p>
          <a:p>
            <a:pPr marL="0" indent="-342900" eaLnBrk="1" hangingPunct="1">
              <a:lnSpc>
                <a:spcPct val="90000"/>
              </a:lnSpc>
              <a:buFontTx/>
              <a:buNone/>
              <a:defRPr/>
            </a:pPr>
            <a:endParaRPr lang="en-US" sz="2400" dirty="0"/>
          </a:p>
          <a:p>
            <a:pPr marL="0" indent="-342900" eaLnBrk="1" hangingPunct="1">
              <a:lnSpc>
                <a:spcPct val="90000"/>
              </a:lnSpc>
              <a:buFontTx/>
              <a:buNone/>
              <a:defRPr/>
            </a:pPr>
            <a:r>
              <a:rPr lang="en-US" sz="2800" dirty="0"/>
              <a:t>The four essential components of </a:t>
            </a:r>
            <a:r>
              <a:rPr lang="en-US" sz="2800" dirty="0" smtClean="0"/>
              <a:t>data  communications are</a:t>
            </a:r>
            <a:r>
              <a:rPr lang="en-US" sz="2800" dirty="0"/>
              <a:t>:</a:t>
            </a:r>
          </a:p>
          <a:p>
            <a:pPr marL="342900" indent="-342900" eaLnBrk="1" hangingPunct="1">
              <a:lnSpc>
                <a:spcPct val="90000"/>
              </a:lnSpc>
              <a:defRPr/>
            </a:pPr>
            <a:r>
              <a:rPr lang="en-US" sz="2400" dirty="0"/>
              <a:t>Sender</a:t>
            </a:r>
          </a:p>
          <a:p>
            <a:pPr marL="342900" indent="-342900" eaLnBrk="1" hangingPunct="1">
              <a:lnSpc>
                <a:spcPct val="90000"/>
              </a:lnSpc>
              <a:defRPr/>
            </a:pPr>
            <a:r>
              <a:rPr lang="en-US" sz="2400" dirty="0"/>
              <a:t>Channel</a:t>
            </a:r>
          </a:p>
          <a:p>
            <a:pPr marL="342900" indent="-342900" eaLnBrk="1" hangingPunct="1">
              <a:lnSpc>
                <a:spcPct val="90000"/>
              </a:lnSpc>
              <a:defRPr/>
            </a:pPr>
            <a:r>
              <a:rPr lang="en-US" sz="2400" dirty="0"/>
              <a:t>Receiver</a:t>
            </a:r>
          </a:p>
          <a:p>
            <a:pPr marL="342900" indent="-342900" eaLnBrk="1" hangingPunct="1">
              <a:lnSpc>
                <a:spcPct val="90000"/>
              </a:lnSpc>
              <a:defRPr/>
            </a:pPr>
            <a:r>
              <a:rPr lang="en-US" sz="2400" dirty="0"/>
              <a:t>Protocols</a:t>
            </a:r>
          </a:p>
        </p:txBody>
      </p:sp>
      <p:sp>
        <p:nvSpPr>
          <p:cNvPr id="36866" name="Slide Number Placeholder 4"/>
          <p:cNvSpPr>
            <a:spLocks noGrp="1"/>
          </p:cNvSpPr>
          <p:nvPr>
            <p:ph type="sldNum" sz="quarter" idx="10"/>
          </p:nvPr>
        </p:nvSpPr>
        <p:spPr>
          <a:noFill/>
        </p:spPr>
        <p:txBody>
          <a:bodyPr/>
          <a:lstStyle/>
          <a:p>
            <a:fld id="{AB3702F1-02FB-48A4-8EB0-1DDAAF0356AC}" type="slidenum">
              <a:rPr lang="en-US"/>
              <a:pPr/>
              <a:t>24</a:t>
            </a:fld>
            <a:endParaRPr lang="en-US"/>
          </a:p>
        </p:txBody>
      </p:sp>
      <p:sp>
        <p:nvSpPr>
          <p:cNvPr id="36867"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dirty="0"/>
              <a:t>Describe Data Communications</a:t>
            </a:r>
            <a:endParaRPr lang="en-US" dirty="0">
              <a:ea typeface="+mj-ea"/>
            </a:endParaRPr>
          </a:p>
        </p:txBody>
      </p:sp>
      <p:sp>
        <p:nvSpPr>
          <p:cNvPr id="134149" name="Rectangle 5"/>
          <p:cNvSpPr>
            <a:spLocks noGrp="1" noChangeArrowheads="1"/>
          </p:cNvSpPr>
          <p:nvPr>
            <p:ph idx="1"/>
          </p:nvPr>
        </p:nvSpPr>
        <p:spPr/>
        <p:txBody>
          <a:bodyPr/>
          <a:lstStyle/>
          <a:p>
            <a:pPr marL="342900" indent="-342900" eaLnBrk="1" hangingPunct="1">
              <a:defRPr/>
            </a:pPr>
            <a:r>
              <a:rPr lang="en-US" sz="2600" dirty="0" smtClean="0"/>
              <a:t>A </a:t>
            </a:r>
            <a:r>
              <a:rPr lang="en-US" sz="2600" b="1" dirty="0" smtClean="0"/>
              <a:t>sender</a:t>
            </a:r>
            <a:r>
              <a:rPr lang="en-US" sz="2600" dirty="0" smtClean="0"/>
              <a:t> is the computer that originates the message.</a:t>
            </a:r>
          </a:p>
          <a:p>
            <a:pPr marL="342900" indent="-342900" eaLnBrk="1" hangingPunct="1">
              <a:defRPr/>
            </a:pPr>
            <a:r>
              <a:rPr lang="en-US" sz="2600" dirty="0" smtClean="0"/>
              <a:t>The </a:t>
            </a:r>
            <a:r>
              <a:rPr lang="en-US" sz="2600" b="1" dirty="0" smtClean="0"/>
              <a:t>message</a:t>
            </a:r>
            <a:r>
              <a:rPr lang="en-US" sz="2600" dirty="0" smtClean="0"/>
              <a:t> is sent over a </a:t>
            </a:r>
            <a:r>
              <a:rPr lang="en-US" sz="2600" b="1" dirty="0" smtClean="0"/>
              <a:t>channel</a:t>
            </a:r>
            <a:r>
              <a:rPr lang="en-US" sz="2600" dirty="0" smtClean="0"/>
              <a:t>, such as a telephone.</a:t>
            </a:r>
          </a:p>
          <a:p>
            <a:pPr marL="342900" indent="-342900" eaLnBrk="1" hangingPunct="1">
              <a:defRPr/>
            </a:pPr>
            <a:r>
              <a:rPr lang="en-US" sz="2600" dirty="0" smtClean="0"/>
              <a:t>The </a:t>
            </a:r>
            <a:r>
              <a:rPr lang="en-US" sz="2600" b="1" dirty="0" smtClean="0"/>
              <a:t>receiver</a:t>
            </a:r>
            <a:r>
              <a:rPr lang="en-US" sz="2600" dirty="0" smtClean="0"/>
              <a:t> is the computer at the message’s destination.</a:t>
            </a:r>
          </a:p>
          <a:p>
            <a:pPr marL="342900" indent="-342900" eaLnBrk="1" hangingPunct="1">
              <a:defRPr/>
            </a:pPr>
            <a:r>
              <a:rPr lang="en-US" sz="2600" b="1" dirty="0" smtClean="0"/>
              <a:t>Protocols</a:t>
            </a:r>
            <a:r>
              <a:rPr lang="en-US" sz="2600" dirty="0" smtClean="0"/>
              <a:t> are the rules that establish the transfer of data between sender and receiver.</a:t>
            </a:r>
          </a:p>
        </p:txBody>
      </p:sp>
      <p:sp>
        <p:nvSpPr>
          <p:cNvPr id="37890" name="Slide Number Placeholder 4"/>
          <p:cNvSpPr>
            <a:spLocks noGrp="1"/>
          </p:cNvSpPr>
          <p:nvPr>
            <p:ph type="sldNum" sz="quarter" idx="10"/>
          </p:nvPr>
        </p:nvSpPr>
        <p:spPr>
          <a:noFill/>
        </p:spPr>
        <p:txBody>
          <a:bodyPr/>
          <a:lstStyle/>
          <a:p>
            <a:fld id="{1CAA0474-0F73-46D9-80D0-A2543B1F563B}" type="slidenum">
              <a:rPr lang="en-US"/>
              <a:pPr/>
              <a:t>25</a:t>
            </a:fld>
            <a:endParaRPr lang="en-US"/>
          </a:p>
        </p:txBody>
      </p:sp>
      <p:sp>
        <p:nvSpPr>
          <p:cNvPr id="37891"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defRPr/>
            </a:pPr>
            <a:r>
              <a:rPr lang="en-US" dirty="0"/>
              <a:t>Describe Data Communications</a:t>
            </a:r>
            <a:endParaRPr lang="en-US" dirty="0">
              <a:ea typeface="+mj-ea"/>
            </a:endParaRPr>
          </a:p>
        </p:txBody>
      </p:sp>
      <p:sp>
        <p:nvSpPr>
          <p:cNvPr id="247811" name="Rectangle 3"/>
          <p:cNvSpPr>
            <a:spLocks noGrp="1" noChangeArrowheads="1"/>
          </p:cNvSpPr>
          <p:nvPr>
            <p:ph idx="1"/>
          </p:nvPr>
        </p:nvSpPr>
        <p:spPr/>
        <p:txBody>
          <a:bodyPr/>
          <a:lstStyle/>
          <a:p>
            <a:pPr eaLnBrk="1" hangingPunct="1">
              <a:lnSpc>
                <a:spcPct val="90000"/>
              </a:lnSpc>
              <a:defRPr/>
            </a:pPr>
            <a:r>
              <a:rPr lang="en-US" sz="2400" b="1" dirty="0" smtClean="0">
                <a:effectLst/>
              </a:rPr>
              <a:t>Device driver</a:t>
            </a:r>
            <a:r>
              <a:rPr lang="en-US" sz="2400" dirty="0" smtClean="0">
                <a:effectLst/>
              </a:rPr>
              <a:t> (or </a:t>
            </a:r>
            <a:r>
              <a:rPr lang="en-US" sz="2400" b="1" dirty="0" smtClean="0">
                <a:effectLst/>
              </a:rPr>
              <a:t>driver</a:t>
            </a:r>
            <a:r>
              <a:rPr lang="en-US" sz="2400" dirty="0" smtClean="0">
                <a:effectLst/>
              </a:rPr>
              <a:t>) </a:t>
            </a:r>
          </a:p>
          <a:p>
            <a:pPr lvl="1" eaLnBrk="1" hangingPunct="1">
              <a:lnSpc>
                <a:spcPct val="90000"/>
              </a:lnSpc>
              <a:defRPr/>
            </a:pPr>
            <a:r>
              <a:rPr lang="en-US" sz="2400" dirty="0" smtClean="0">
                <a:effectLst/>
              </a:rPr>
              <a:t>handles the transmission protocol between a computer and its peripheral devices </a:t>
            </a:r>
          </a:p>
          <a:p>
            <a:pPr lvl="1" eaLnBrk="1" hangingPunct="1">
              <a:lnSpc>
                <a:spcPct val="90000"/>
              </a:lnSpc>
              <a:defRPr/>
            </a:pPr>
            <a:r>
              <a:rPr lang="en-US" sz="2400" dirty="0" smtClean="0">
                <a:effectLst/>
              </a:rPr>
              <a:t>a computer program that can establish communication because it contains information about the characteristics of your computer and of the device</a:t>
            </a:r>
          </a:p>
          <a:p>
            <a:pPr eaLnBrk="1" hangingPunct="1">
              <a:lnSpc>
                <a:spcPct val="90000"/>
              </a:lnSpc>
              <a:defRPr/>
            </a:pPr>
            <a:endParaRPr lang="en-US" sz="2400" b="1" dirty="0" smtClean="0">
              <a:effectLst/>
            </a:endParaRPr>
          </a:p>
          <a:p>
            <a:pPr eaLnBrk="1" hangingPunct="1">
              <a:lnSpc>
                <a:spcPct val="90000"/>
              </a:lnSpc>
              <a:defRPr/>
            </a:pPr>
            <a:r>
              <a:rPr lang="en-US" sz="2400" b="1" dirty="0" smtClean="0">
                <a:effectLst/>
              </a:rPr>
              <a:t>Data bus</a:t>
            </a:r>
            <a:r>
              <a:rPr lang="en-US" sz="2400" dirty="0" smtClean="0">
                <a:effectLst/>
              </a:rPr>
              <a:t> </a:t>
            </a:r>
          </a:p>
          <a:p>
            <a:pPr lvl="1" eaLnBrk="1" hangingPunct="1">
              <a:lnSpc>
                <a:spcPct val="90000"/>
              </a:lnSpc>
              <a:defRPr/>
            </a:pPr>
            <a:r>
              <a:rPr lang="en-US" sz="2400" dirty="0" smtClean="0">
                <a:effectLst/>
              </a:rPr>
              <a:t>data path between the microprocessor, RAM, and the peripherals along which communication travels</a:t>
            </a:r>
          </a:p>
          <a:p>
            <a:pPr eaLnBrk="1" hangingPunct="1">
              <a:lnSpc>
                <a:spcPct val="90000"/>
              </a:lnSpc>
              <a:defRPr/>
            </a:pPr>
            <a:endParaRPr lang="en-US" sz="2400" dirty="0" smtClean="0">
              <a:effectLst/>
            </a:endParaRPr>
          </a:p>
          <a:p>
            <a:pPr eaLnBrk="1" hangingPunct="1">
              <a:lnSpc>
                <a:spcPct val="90000"/>
              </a:lnSpc>
              <a:defRPr/>
            </a:pPr>
            <a:endParaRPr lang="en-US" sz="2400" dirty="0" smtClean="0"/>
          </a:p>
        </p:txBody>
      </p:sp>
      <p:sp>
        <p:nvSpPr>
          <p:cNvPr id="38914" name="Slide Number Placeholder 3"/>
          <p:cNvSpPr>
            <a:spLocks noGrp="1"/>
          </p:cNvSpPr>
          <p:nvPr>
            <p:ph type="sldNum" sz="quarter" idx="10"/>
          </p:nvPr>
        </p:nvSpPr>
        <p:spPr>
          <a:noFill/>
        </p:spPr>
        <p:txBody>
          <a:bodyPr/>
          <a:lstStyle/>
          <a:p>
            <a:fld id="{F654AEBE-30A8-4B5F-A171-345A4A759E9E}" type="slidenum">
              <a:rPr lang="en-US"/>
              <a:pPr/>
              <a:t>26</a:t>
            </a:fld>
            <a:endParaRPr lang="en-US"/>
          </a:p>
        </p:txBody>
      </p:sp>
      <p:sp>
        <p:nvSpPr>
          <p:cNvPr id="38915"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spcAft>
                <a:spcPts val="1200"/>
              </a:spcAft>
              <a:defRPr/>
            </a:pPr>
            <a:r>
              <a:rPr lang="en-US" sz="3200" dirty="0"/>
              <a:t>Describe Data Communications</a:t>
            </a:r>
            <a:endParaRPr lang="en-US" sz="3500" dirty="0" smtClean="0"/>
          </a:p>
        </p:txBody>
      </p:sp>
      <p:sp>
        <p:nvSpPr>
          <p:cNvPr id="136197" name="Rectangle 5"/>
          <p:cNvSpPr>
            <a:spLocks noGrp="1" noChangeArrowheads="1"/>
          </p:cNvSpPr>
          <p:nvPr>
            <p:ph idx="1"/>
          </p:nvPr>
        </p:nvSpPr>
        <p:spPr/>
        <p:txBody>
          <a:bodyPr/>
          <a:lstStyle/>
          <a:p>
            <a:pPr marL="342900" indent="-342900" eaLnBrk="1" hangingPunct="1">
              <a:spcAft>
                <a:spcPts val="600"/>
              </a:spcAft>
              <a:buFontTx/>
              <a:buNone/>
              <a:defRPr/>
            </a:pPr>
            <a:r>
              <a:rPr lang="en-US" sz="2400" dirty="0" smtClean="0"/>
              <a:t>PCs have several types of expansion ports:</a:t>
            </a:r>
          </a:p>
          <a:p>
            <a:pPr marL="742950" lvl="1" indent="-285750" eaLnBrk="1" hangingPunct="1">
              <a:defRPr/>
            </a:pPr>
            <a:r>
              <a:rPr lang="en-US" sz="2400" dirty="0" smtClean="0"/>
              <a:t>Parallel</a:t>
            </a:r>
          </a:p>
          <a:p>
            <a:pPr marL="742950" lvl="1" indent="-285750" eaLnBrk="1" hangingPunct="1">
              <a:defRPr/>
            </a:pPr>
            <a:r>
              <a:rPr lang="en-US" sz="2400" dirty="0" smtClean="0"/>
              <a:t>Serial</a:t>
            </a:r>
          </a:p>
          <a:p>
            <a:pPr marL="742950" lvl="1" indent="-285750" eaLnBrk="1" hangingPunct="1">
              <a:defRPr/>
            </a:pPr>
            <a:r>
              <a:rPr lang="en-US" sz="2400" dirty="0" smtClean="0"/>
              <a:t>USB</a:t>
            </a:r>
          </a:p>
          <a:p>
            <a:pPr marL="742950" lvl="1" indent="-285750" eaLnBrk="1" hangingPunct="1">
              <a:defRPr/>
            </a:pPr>
            <a:r>
              <a:rPr lang="en-US" sz="2400" dirty="0" smtClean="0"/>
              <a:t>MIDI</a:t>
            </a:r>
          </a:p>
          <a:p>
            <a:pPr marL="742950" lvl="1" indent="-285750" eaLnBrk="1" hangingPunct="1">
              <a:defRPr/>
            </a:pPr>
            <a:r>
              <a:rPr lang="en-US" sz="2400" dirty="0" smtClean="0"/>
              <a:t>Ethernet</a:t>
            </a:r>
          </a:p>
          <a:p>
            <a:pPr marL="742950" lvl="1" indent="-285750" eaLnBrk="1" hangingPunct="1">
              <a:defRPr/>
            </a:pPr>
            <a:r>
              <a:rPr lang="en-US" sz="2400" dirty="0" smtClean="0"/>
              <a:t>Thunderbolt</a:t>
            </a:r>
          </a:p>
          <a:p>
            <a:pPr marL="742950" lvl="1" indent="-285750" eaLnBrk="1" hangingPunct="1">
              <a:defRPr/>
            </a:pPr>
            <a:r>
              <a:rPr lang="en-US" sz="2400" dirty="0" smtClean="0"/>
              <a:t>HDMI</a:t>
            </a:r>
          </a:p>
          <a:p>
            <a:pPr marL="742950" lvl="1" indent="-285750" eaLnBrk="1" hangingPunct="1">
              <a:defRPr/>
            </a:pPr>
            <a:r>
              <a:rPr lang="en-US" sz="2400" dirty="0" smtClean="0"/>
              <a:t>DVI</a:t>
            </a:r>
          </a:p>
          <a:p>
            <a:pPr marL="742950" lvl="1" indent="-285750" eaLnBrk="1" hangingPunct="1">
              <a:defRPr/>
            </a:pPr>
            <a:r>
              <a:rPr lang="en-US" sz="2400" dirty="0" smtClean="0"/>
              <a:t>VGA</a:t>
            </a:r>
          </a:p>
        </p:txBody>
      </p:sp>
      <p:sp>
        <p:nvSpPr>
          <p:cNvPr id="39938" name="Slide Number Placeholder 4"/>
          <p:cNvSpPr>
            <a:spLocks noGrp="1"/>
          </p:cNvSpPr>
          <p:nvPr>
            <p:ph type="sldNum" sz="quarter" idx="10"/>
          </p:nvPr>
        </p:nvSpPr>
        <p:spPr>
          <a:noFill/>
        </p:spPr>
        <p:txBody>
          <a:bodyPr/>
          <a:lstStyle/>
          <a:p>
            <a:fld id="{1EA4DD7F-F57E-4AE9-A1BC-8864ABBFD5E7}" type="slidenum">
              <a:rPr lang="en-US"/>
              <a:pPr/>
              <a:t>27</a:t>
            </a:fld>
            <a:endParaRPr lang="en-US"/>
          </a:p>
        </p:txBody>
      </p:sp>
      <p:sp>
        <p:nvSpPr>
          <p:cNvPr id="39939"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00175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dirty="0"/>
              <a:t>Describe Data Communications</a:t>
            </a:r>
            <a:endParaRPr lang="en-US" dirty="0">
              <a:ea typeface="+mj-ea"/>
            </a:endParaRPr>
          </a:p>
        </p:txBody>
      </p:sp>
      <p:sp>
        <p:nvSpPr>
          <p:cNvPr id="138247" name="Rectangle 7"/>
          <p:cNvSpPr>
            <a:spLocks noGrp="1" noChangeArrowheads="1"/>
          </p:cNvSpPr>
          <p:nvPr>
            <p:ph idx="1"/>
          </p:nvPr>
        </p:nvSpPr>
        <p:spPr/>
        <p:txBody>
          <a:bodyPr/>
          <a:lstStyle/>
          <a:p>
            <a:pPr eaLnBrk="1" hangingPunct="1">
              <a:lnSpc>
                <a:spcPct val="80000"/>
              </a:lnSpc>
              <a:spcAft>
                <a:spcPts val="1200"/>
              </a:spcAft>
              <a:defRPr/>
            </a:pPr>
            <a:r>
              <a:rPr lang="en-US" sz="2800" b="1" dirty="0" smtClean="0"/>
              <a:t>USB </a:t>
            </a:r>
            <a:r>
              <a:rPr lang="en-US" sz="2800" dirty="0" smtClean="0">
                <a:effectLst/>
              </a:rPr>
              <a:t>(</a:t>
            </a:r>
            <a:r>
              <a:rPr lang="en-US" sz="2800" b="1" dirty="0" smtClean="0">
                <a:effectLst/>
              </a:rPr>
              <a:t>Universal Serial Bus</a:t>
            </a:r>
            <a:r>
              <a:rPr lang="en-US" sz="2800" dirty="0" smtClean="0">
                <a:effectLst/>
              </a:rPr>
              <a:t>) </a:t>
            </a:r>
            <a:r>
              <a:rPr lang="en-US" sz="2800" b="1" dirty="0" smtClean="0"/>
              <a:t>port—</a:t>
            </a:r>
            <a:r>
              <a:rPr lang="en-US" sz="2800" dirty="0" smtClean="0"/>
              <a:t>a high-speed serial port which allows multiple connections at the same port</a:t>
            </a:r>
          </a:p>
          <a:p>
            <a:pPr marL="342900" indent="-342900" eaLnBrk="1" hangingPunct="1">
              <a:lnSpc>
                <a:spcPct val="80000"/>
              </a:lnSpc>
              <a:spcAft>
                <a:spcPts val="1200"/>
              </a:spcAft>
              <a:defRPr/>
            </a:pPr>
            <a:r>
              <a:rPr lang="en-US" sz="2800" b="1" dirty="0"/>
              <a:t>Ethernet port—</a:t>
            </a:r>
            <a:r>
              <a:rPr lang="en-US" sz="2800" dirty="0"/>
              <a:t>used to connect to another computer, a LAN, a modem, or sometimes directly to the Internet; allows data to be transmitted at high speeds</a:t>
            </a:r>
            <a:r>
              <a:rPr lang="en-US" sz="2800" dirty="0" smtClean="0"/>
              <a:t>.</a:t>
            </a:r>
          </a:p>
          <a:p>
            <a:pPr marL="342900" indent="-342900" eaLnBrk="1" hangingPunct="1">
              <a:lnSpc>
                <a:spcPct val="80000"/>
              </a:lnSpc>
              <a:defRPr/>
            </a:pPr>
            <a:r>
              <a:rPr lang="en-US" sz="2800" b="1" dirty="0" smtClean="0"/>
              <a:t>HDMI </a:t>
            </a:r>
            <a:r>
              <a:rPr lang="en-US" sz="2800" b="1" dirty="0" smtClean="0">
                <a:effectLst/>
              </a:rPr>
              <a:t>(high definition multimedia interface) </a:t>
            </a:r>
            <a:r>
              <a:rPr lang="en-US" sz="2800" dirty="0" smtClean="0"/>
              <a:t>and </a:t>
            </a:r>
            <a:r>
              <a:rPr lang="en-US" sz="2800" b="1" dirty="0" smtClean="0"/>
              <a:t>DVI (digital </a:t>
            </a:r>
            <a:r>
              <a:rPr lang="en-US" sz="2800" dirty="0" smtClean="0"/>
              <a:t>interface)—digitally transmits both video and audio</a:t>
            </a:r>
          </a:p>
          <a:p>
            <a:pPr marL="342900" indent="-342900" eaLnBrk="1" hangingPunct="1">
              <a:lnSpc>
                <a:spcPct val="80000"/>
              </a:lnSpc>
              <a:defRPr/>
            </a:pPr>
            <a:r>
              <a:rPr lang="en-US" sz="2800" b="1" dirty="0" smtClean="0"/>
              <a:t>VGA </a:t>
            </a:r>
            <a:r>
              <a:rPr lang="en-US" sz="2800" dirty="0" smtClean="0"/>
              <a:t>(</a:t>
            </a:r>
            <a:r>
              <a:rPr lang="en-US" sz="2800" b="1" dirty="0" smtClean="0"/>
              <a:t>video graphics array</a:t>
            </a:r>
            <a:r>
              <a:rPr lang="en-US" sz="2800" dirty="0" smtClean="0"/>
              <a:t>) allows analog transmission of video</a:t>
            </a:r>
            <a:endParaRPr lang="en-US" sz="2800" b="1" dirty="0" smtClean="0"/>
          </a:p>
          <a:p>
            <a:pPr marL="342900" indent="-342900" eaLnBrk="1" hangingPunct="1">
              <a:lnSpc>
                <a:spcPct val="80000"/>
              </a:lnSpc>
              <a:defRPr/>
            </a:pPr>
            <a:endParaRPr lang="en-US" sz="2800" dirty="0" smtClean="0"/>
          </a:p>
          <a:p>
            <a:pPr marL="342900" indent="-342900" eaLnBrk="1" hangingPunct="1">
              <a:lnSpc>
                <a:spcPct val="80000"/>
              </a:lnSpc>
              <a:defRPr/>
            </a:pPr>
            <a:endParaRPr lang="en-US" sz="2800" dirty="0" smtClean="0"/>
          </a:p>
        </p:txBody>
      </p:sp>
      <p:sp>
        <p:nvSpPr>
          <p:cNvPr id="40962" name="Slide Number Placeholder 4"/>
          <p:cNvSpPr>
            <a:spLocks noGrp="1"/>
          </p:cNvSpPr>
          <p:nvPr>
            <p:ph type="sldNum" sz="quarter" idx="10"/>
          </p:nvPr>
        </p:nvSpPr>
        <p:spPr>
          <a:noFill/>
        </p:spPr>
        <p:txBody>
          <a:bodyPr/>
          <a:lstStyle/>
          <a:p>
            <a:fld id="{11217D1B-6799-441F-8259-EA65C3739FD7}" type="slidenum">
              <a:rPr lang="en-US"/>
              <a:pPr/>
              <a:t>28</a:t>
            </a:fld>
            <a:endParaRPr lang="en-US"/>
          </a:p>
        </p:txBody>
      </p:sp>
      <p:sp>
        <p:nvSpPr>
          <p:cNvPr id="40963"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dirty="0" smtClean="0">
                <a:ea typeface="+mj-ea"/>
              </a:rPr>
              <a:t>Define Types of Networks</a:t>
            </a:r>
            <a:endParaRPr lang="en-US" dirty="0">
              <a:ea typeface="+mj-ea"/>
            </a:endParaRPr>
          </a:p>
        </p:txBody>
      </p:sp>
      <p:sp>
        <p:nvSpPr>
          <p:cNvPr id="145414" name="Rectangle 6"/>
          <p:cNvSpPr>
            <a:spLocks noGrp="1" noChangeArrowheads="1"/>
          </p:cNvSpPr>
          <p:nvPr>
            <p:ph idx="1"/>
          </p:nvPr>
        </p:nvSpPr>
        <p:spPr/>
        <p:txBody>
          <a:bodyPr/>
          <a:lstStyle/>
          <a:p>
            <a:pPr eaLnBrk="1" hangingPunct="1">
              <a:lnSpc>
                <a:spcPct val="90000"/>
              </a:lnSpc>
              <a:defRPr/>
            </a:pPr>
            <a:r>
              <a:rPr lang="en-US" sz="2800" b="1" dirty="0"/>
              <a:t>Network</a:t>
            </a:r>
            <a:r>
              <a:rPr lang="en-US" sz="2800" dirty="0"/>
              <a:t> </a:t>
            </a:r>
          </a:p>
          <a:p>
            <a:pPr lvl="1" eaLnBrk="1" hangingPunct="1">
              <a:lnSpc>
                <a:spcPct val="90000"/>
              </a:lnSpc>
              <a:defRPr/>
            </a:pPr>
            <a:r>
              <a:rPr lang="en-US" sz="2200" dirty="0"/>
              <a:t>connects one computer to other computers and peripheral devices</a:t>
            </a:r>
          </a:p>
          <a:p>
            <a:pPr eaLnBrk="1" hangingPunct="1">
              <a:lnSpc>
                <a:spcPct val="90000"/>
              </a:lnSpc>
              <a:defRPr/>
            </a:pPr>
            <a:r>
              <a:rPr lang="en-US" sz="2800" b="1" dirty="0"/>
              <a:t>Network interface card</a:t>
            </a:r>
            <a:r>
              <a:rPr lang="en-US" sz="2800" dirty="0"/>
              <a:t> (</a:t>
            </a:r>
            <a:r>
              <a:rPr lang="en-US" sz="2800" b="1" dirty="0"/>
              <a:t>NIC</a:t>
            </a:r>
            <a:r>
              <a:rPr lang="en-US" sz="2800" dirty="0"/>
              <a:t>) </a:t>
            </a:r>
          </a:p>
          <a:p>
            <a:pPr lvl="1" eaLnBrk="1" hangingPunct="1">
              <a:lnSpc>
                <a:spcPct val="90000"/>
              </a:lnSpc>
              <a:defRPr/>
            </a:pPr>
            <a:r>
              <a:rPr lang="en-US" sz="2200" dirty="0"/>
              <a:t>creates a communications channel between the computer and the network</a:t>
            </a:r>
          </a:p>
          <a:p>
            <a:pPr lvl="1" eaLnBrk="1" hangingPunct="1">
              <a:lnSpc>
                <a:spcPct val="90000"/>
              </a:lnSpc>
              <a:defRPr/>
            </a:pPr>
            <a:r>
              <a:rPr lang="en-US" sz="2200" dirty="0"/>
              <a:t>a cable connects the NIC port to the network</a:t>
            </a:r>
          </a:p>
          <a:p>
            <a:pPr eaLnBrk="1" hangingPunct="1">
              <a:lnSpc>
                <a:spcPct val="90000"/>
              </a:lnSpc>
              <a:defRPr/>
            </a:pPr>
            <a:r>
              <a:rPr lang="en-US" sz="2800" b="1" dirty="0"/>
              <a:t>Network software</a:t>
            </a:r>
          </a:p>
          <a:p>
            <a:pPr lvl="1" eaLnBrk="1" hangingPunct="1">
              <a:lnSpc>
                <a:spcPct val="90000"/>
              </a:lnSpc>
              <a:defRPr/>
            </a:pPr>
            <a:r>
              <a:rPr lang="en-US" sz="2200" dirty="0"/>
              <a:t>establishes the communications protocols that will be observed on the network</a:t>
            </a:r>
          </a:p>
          <a:p>
            <a:pPr lvl="1" eaLnBrk="1" hangingPunct="1">
              <a:lnSpc>
                <a:spcPct val="90000"/>
              </a:lnSpc>
              <a:defRPr/>
            </a:pPr>
            <a:r>
              <a:rPr lang="en-US" sz="2200" dirty="0"/>
              <a:t>controls the traffic flow of data traveling through the network</a:t>
            </a:r>
          </a:p>
        </p:txBody>
      </p:sp>
      <p:sp>
        <p:nvSpPr>
          <p:cNvPr id="43010" name="Slide Number Placeholder 3"/>
          <p:cNvSpPr>
            <a:spLocks noGrp="1"/>
          </p:cNvSpPr>
          <p:nvPr>
            <p:ph type="sldNum" sz="quarter" idx="10"/>
          </p:nvPr>
        </p:nvSpPr>
        <p:spPr>
          <a:noFill/>
        </p:spPr>
        <p:txBody>
          <a:bodyPr/>
          <a:lstStyle/>
          <a:p>
            <a:fld id="{E81F051B-7636-4C9E-987C-00BF8641D49E}" type="slidenum">
              <a:rPr lang="en-US"/>
              <a:pPr/>
              <a:t>29</a:t>
            </a:fld>
            <a:endParaRPr lang="en-US"/>
          </a:p>
        </p:txBody>
      </p:sp>
      <p:sp>
        <p:nvSpPr>
          <p:cNvPr id="43011"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title"/>
          </p:nvPr>
        </p:nvSpPr>
        <p:spPr/>
        <p:txBody>
          <a:bodyPr/>
          <a:lstStyle/>
          <a:p>
            <a:pPr eaLnBrk="1" hangingPunct="1">
              <a:defRPr/>
            </a:pPr>
            <a:r>
              <a:rPr lang="en-US">
                <a:ea typeface="+mj-ea"/>
              </a:rPr>
              <a:t>Objectives</a:t>
            </a:r>
          </a:p>
        </p:txBody>
      </p:sp>
      <p:sp>
        <p:nvSpPr>
          <p:cNvPr id="158722" name="Rectangle 2"/>
          <p:cNvSpPr>
            <a:spLocks noGrp="1" noChangeArrowheads="1"/>
          </p:cNvSpPr>
          <p:nvPr>
            <p:ph idx="1"/>
          </p:nvPr>
        </p:nvSpPr>
        <p:spPr/>
        <p:txBody>
          <a:bodyPr/>
          <a:lstStyle/>
          <a:p>
            <a:pPr eaLnBrk="1" hangingPunct="1">
              <a:defRPr/>
            </a:pPr>
            <a:r>
              <a:rPr lang="en-US" dirty="0" smtClean="0"/>
              <a:t>Examine </a:t>
            </a:r>
            <a:r>
              <a:rPr lang="en-US" dirty="0" smtClean="0"/>
              <a:t>output devices</a:t>
            </a:r>
          </a:p>
          <a:p>
            <a:pPr eaLnBrk="1" hangingPunct="1">
              <a:defRPr/>
            </a:pPr>
            <a:r>
              <a:rPr lang="en-US" dirty="0" smtClean="0"/>
              <a:t>Describe data </a:t>
            </a:r>
            <a:r>
              <a:rPr lang="en-US" dirty="0" smtClean="0"/>
              <a:t>communications</a:t>
            </a:r>
          </a:p>
          <a:p>
            <a:r>
              <a:rPr lang="en-US" dirty="0"/>
              <a:t>Define types of networks</a:t>
            </a:r>
          </a:p>
          <a:p>
            <a:r>
              <a:rPr lang="en-US" dirty="0"/>
              <a:t>Assess security threats</a:t>
            </a:r>
          </a:p>
          <a:p>
            <a:r>
              <a:rPr lang="en-US" dirty="0"/>
              <a:t>Understand system software</a:t>
            </a:r>
          </a:p>
          <a:p>
            <a:r>
              <a:rPr lang="en-US" dirty="0"/>
              <a:t>Describe types of application </a:t>
            </a:r>
            <a:r>
              <a:rPr lang="en-US" dirty="0" smtClean="0"/>
              <a:t>software</a:t>
            </a:r>
            <a:endParaRPr lang="en-US" dirty="0"/>
          </a:p>
        </p:txBody>
      </p:sp>
      <p:sp>
        <p:nvSpPr>
          <p:cNvPr id="5122" name="Slide Number Placeholder 3"/>
          <p:cNvSpPr>
            <a:spLocks noGrp="1"/>
          </p:cNvSpPr>
          <p:nvPr>
            <p:ph type="sldNum" sz="quarter" idx="10"/>
          </p:nvPr>
        </p:nvSpPr>
        <p:spPr>
          <a:noFill/>
        </p:spPr>
        <p:txBody>
          <a:bodyPr/>
          <a:lstStyle/>
          <a:p>
            <a:fld id="{3C7ACE9F-9ACF-48E1-97E4-6AE1BD3142C9}" type="slidenum">
              <a:rPr lang="en-US"/>
              <a:pPr/>
              <a:t>3</a:t>
            </a:fld>
            <a:endParaRPr lang="en-US"/>
          </a:p>
        </p:txBody>
      </p:sp>
      <p:sp>
        <p:nvSpPr>
          <p:cNvPr id="5123"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a:t>Define Types of Networks</a:t>
            </a:r>
            <a:endParaRPr lang="en-US" dirty="0">
              <a:ea typeface="+mj-ea"/>
            </a:endParaRPr>
          </a:p>
        </p:txBody>
      </p:sp>
      <p:sp>
        <p:nvSpPr>
          <p:cNvPr id="142341" name="Rectangle 5"/>
          <p:cNvSpPr>
            <a:spLocks noGrp="1" noChangeArrowheads="1"/>
          </p:cNvSpPr>
          <p:nvPr>
            <p:ph idx="1"/>
          </p:nvPr>
        </p:nvSpPr>
        <p:spPr/>
        <p:txBody>
          <a:bodyPr/>
          <a:lstStyle/>
          <a:p>
            <a:pPr marL="342900" indent="-342900" eaLnBrk="1" hangingPunct="1">
              <a:lnSpc>
                <a:spcPct val="90000"/>
              </a:lnSpc>
              <a:defRPr/>
            </a:pPr>
            <a:r>
              <a:rPr lang="en-US" sz="2800" b="1" dirty="0" smtClean="0"/>
              <a:t>Server</a:t>
            </a:r>
          </a:p>
          <a:p>
            <a:pPr marL="742950" lvl="1" indent="-285750" eaLnBrk="1" hangingPunct="1">
              <a:lnSpc>
                <a:spcPct val="90000"/>
              </a:lnSpc>
              <a:defRPr/>
            </a:pPr>
            <a:r>
              <a:rPr lang="en-US" sz="2400" dirty="0" smtClean="0">
                <a:effectLst/>
              </a:rPr>
              <a:t>acts as the central storage location for programs </a:t>
            </a:r>
          </a:p>
          <a:p>
            <a:pPr marL="742950" lvl="1" indent="-285750" eaLnBrk="1" hangingPunct="1">
              <a:lnSpc>
                <a:spcPct val="90000"/>
              </a:lnSpc>
              <a:defRPr/>
            </a:pPr>
            <a:r>
              <a:rPr lang="en-US" sz="2400" dirty="0" smtClean="0">
                <a:effectLst/>
              </a:rPr>
              <a:t>provides mass storage for most of the data used on the network</a:t>
            </a:r>
          </a:p>
          <a:p>
            <a:pPr marL="342900" indent="-342900" eaLnBrk="1" hangingPunct="1">
              <a:lnSpc>
                <a:spcPct val="90000"/>
              </a:lnSpc>
              <a:defRPr/>
            </a:pPr>
            <a:r>
              <a:rPr lang="en-US" sz="2800" b="1" dirty="0" smtClean="0"/>
              <a:t>Client/server network</a:t>
            </a:r>
            <a:r>
              <a:rPr lang="en-US" sz="2800" dirty="0" smtClean="0"/>
              <a:t>— </a:t>
            </a:r>
            <a:r>
              <a:rPr lang="en-US" sz="2400" dirty="0" smtClean="0">
                <a:effectLst/>
              </a:rPr>
              <a:t>a </a:t>
            </a:r>
            <a:r>
              <a:rPr lang="en-US" sz="2400" dirty="0" smtClean="0">
                <a:effectLst/>
              </a:rPr>
              <a:t>network with server that acts as the central storage location</a:t>
            </a:r>
          </a:p>
          <a:p>
            <a:pPr marL="342900" indent="-342900" eaLnBrk="1" hangingPunct="1">
              <a:lnSpc>
                <a:spcPct val="90000"/>
              </a:lnSpc>
              <a:defRPr/>
            </a:pPr>
            <a:r>
              <a:rPr lang="en-US" sz="2800" b="1" dirty="0" smtClean="0"/>
              <a:t>Peer-to-peer network</a:t>
            </a:r>
            <a:endParaRPr lang="en-US" sz="2800" dirty="0" smtClean="0"/>
          </a:p>
          <a:p>
            <a:pPr marL="742950" lvl="1" indent="-285750" eaLnBrk="1" hangingPunct="1">
              <a:lnSpc>
                <a:spcPct val="90000"/>
              </a:lnSpc>
              <a:defRPr/>
            </a:pPr>
            <a:r>
              <a:rPr lang="en-US" sz="2400" dirty="0" smtClean="0">
                <a:effectLst/>
              </a:rPr>
              <a:t>a network without a server </a:t>
            </a:r>
          </a:p>
          <a:p>
            <a:pPr marL="742950" lvl="1" indent="-285750" eaLnBrk="1" hangingPunct="1">
              <a:lnSpc>
                <a:spcPct val="90000"/>
              </a:lnSpc>
              <a:defRPr/>
            </a:pPr>
            <a:r>
              <a:rPr lang="en-US" sz="2400" dirty="0" smtClean="0">
                <a:effectLst/>
              </a:rPr>
              <a:t>all of the computers are equal</a:t>
            </a:r>
          </a:p>
        </p:txBody>
      </p:sp>
      <p:sp>
        <p:nvSpPr>
          <p:cNvPr id="44034" name="Slide Number Placeholder 4"/>
          <p:cNvSpPr>
            <a:spLocks noGrp="1"/>
          </p:cNvSpPr>
          <p:nvPr>
            <p:ph type="sldNum" sz="quarter" idx="10"/>
          </p:nvPr>
        </p:nvSpPr>
        <p:spPr>
          <a:noFill/>
        </p:spPr>
        <p:txBody>
          <a:bodyPr/>
          <a:lstStyle/>
          <a:p>
            <a:fld id="{EF1DF70E-F7BF-4717-9C2F-C820A429690C}" type="slidenum">
              <a:rPr lang="en-US"/>
              <a:pPr/>
              <a:t>30</a:t>
            </a:fld>
            <a:endParaRPr lang="en-US"/>
          </a:p>
        </p:txBody>
      </p:sp>
      <p:sp>
        <p:nvSpPr>
          <p:cNvPr id="44035"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en-US" dirty="0"/>
              <a:t>Define Types of Networks</a:t>
            </a:r>
            <a:endParaRPr lang="en-US" dirty="0">
              <a:ea typeface="+mj-ea"/>
            </a:endParaRPr>
          </a:p>
        </p:txBody>
      </p:sp>
      <p:sp>
        <p:nvSpPr>
          <p:cNvPr id="253955" name="Rectangle 3"/>
          <p:cNvSpPr>
            <a:spLocks noGrp="1" noChangeArrowheads="1"/>
          </p:cNvSpPr>
          <p:nvPr>
            <p:ph idx="1"/>
          </p:nvPr>
        </p:nvSpPr>
        <p:spPr/>
        <p:txBody>
          <a:bodyPr/>
          <a:lstStyle/>
          <a:p>
            <a:pPr eaLnBrk="1" hangingPunct="1">
              <a:defRPr/>
            </a:pPr>
            <a:r>
              <a:rPr lang="en-US" b="1" dirty="0" smtClean="0"/>
              <a:t>Standalone computer</a:t>
            </a:r>
            <a:r>
              <a:rPr lang="en-US" dirty="0" smtClean="0"/>
              <a:t>—a</a:t>
            </a:r>
            <a:r>
              <a:rPr lang="en-US" dirty="0" smtClean="0">
                <a:effectLst/>
              </a:rPr>
              <a:t> personal computer that is not connected to a network</a:t>
            </a:r>
          </a:p>
          <a:p>
            <a:pPr eaLnBrk="1" hangingPunct="1">
              <a:defRPr/>
            </a:pPr>
            <a:r>
              <a:rPr lang="en-US" b="1" dirty="0" smtClean="0"/>
              <a:t>Workstation</a:t>
            </a:r>
            <a:r>
              <a:rPr lang="en-US" dirty="0" smtClean="0"/>
              <a:t>—a</a:t>
            </a:r>
            <a:r>
              <a:rPr lang="en-US" dirty="0" smtClean="0">
                <a:effectLst/>
              </a:rPr>
              <a:t> personal computer that is connected to a network</a:t>
            </a:r>
          </a:p>
          <a:p>
            <a:pPr eaLnBrk="1" hangingPunct="1">
              <a:defRPr/>
            </a:pPr>
            <a:r>
              <a:rPr lang="en-US" b="1" dirty="0" smtClean="0"/>
              <a:t>Node</a:t>
            </a:r>
            <a:r>
              <a:rPr lang="en-US" dirty="0" smtClean="0"/>
              <a:t>—any device connected to the network</a:t>
            </a:r>
          </a:p>
        </p:txBody>
      </p:sp>
      <p:sp>
        <p:nvSpPr>
          <p:cNvPr id="45058" name="Slide Number Placeholder 3"/>
          <p:cNvSpPr>
            <a:spLocks noGrp="1"/>
          </p:cNvSpPr>
          <p:nvPr>
            <p:ph type="sldNum" sz="quarter" idx="10"/>
          </p:nvPr>
        </p:nvSpPr>
        <p:spPr>
          <a:noFill/>
        </p:spPr>
        <p:txBody>
          <a:bodyPr/>
          <a:lstStyle/>
          <a:p>
            <a:fld id="{6498033B-3D22-4ADC-A436-9B087D07E509}" type="slidenum">
              <a:rPr lang="en-US"/>
              <a:pPr/>
              <a:t>31</a:t>
            </a:fld>
            <a:endParaRPr lang="en-US"/>
          </a:p>
        </p:txBody>
      </p:sp>
      <p:sp>
        <p:nvSpPr>
          <p:cNvPr id="45059"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dirty="0"/>
              <a:t>Define Types of Networks</a:t>
            </a:r>
            <a:endParaRPr lang="en-US" dirty="0">
              <a:ea typeface="+mj-ea"/>
            </a:endParaRPr>
          </a:p>
        </p:txBody>
      </p:sp>
      <p:sp>
        <p:nvSpPr>
          <p:cNvPr id="3" name="Content Placeholder 2"/>
          <p:cNvSpPr>
            <a:spLocks noGrp="1"/>
          </p:cNvSpPr>
          <p:nvPr>
            <p:ph idx="1"/>
          </p:nvPr>
        </p:nvSpPr>
        <p:spPr/>
        <p:txBody>
          <a:bodyPr/>
          <a:lstStyle/>
          <a:p>
            <a:endParaRPr lang="en-US"/>
          </a:p>
        </p:txBody>
      </p:sp>
      <p:sp>
        <p:nvSpPr>
          <p:cNvPr id="46082" name="Slide Number Placeholder 3"/>
          <p:cNvSpPr>
            <a:spLocks noGrp="1"/>
          </p:cNvSpPr>
          <p:nvPr>
            <p:ph type="sldNum" sz="quarter" idx="10"/>
          </p:nvPr>
        </p:nvSpPr>
        <p:spPr>
          <a:noFill/>
        </p:spPr>
        <p:txBody>
          <a:bodyPr/>
          <a:lstStyle/>
          <a:p>
            <a:fld id="{2AACE6EB-3971-46D8-8CD6-2C379D39B5BF}" type="slidenum">
              <a:rPr lang="en-US"/>
              <a:pPr/>
              <a:t>32</a:t>
            </a:fld>
            <a:endParaRPr lang="en-US"/>
          </a:p>
        </p:txBody>
      </p:sp>
      <p:sp>
        <p:nvSpPr>
          <p:cNvPr id="46083"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88230"/>
            <a:ext cx="6543675" cy="500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en-US" dirty="0"/>
              <a:t>Define Types of Networks</a:t>
            </a:r>
            <a:endParaRPr lang="en-US" dirty="0">
              <a:ea typeface="+mj-ea"/>
            </a:endParaRPr>
          </a:p>
        </p:txBody>
      </p:sp>
      <p:sp>
        <p:nvSpPr>
          <p:cNvPr id="251907" name="Rectangle 3"/>
          <p:cNvSpPr>
            <a:spLocks noGrp="1" noChangeArrowheads="1"/>
          </p:cNvSpPr>
          <p:nvPr>
            <p:ph idx="1"/>
          </p:nvPr>
        </p:nvSpPr>
        <p:spPr>
          <a:xfrm>
            <a:off x="1371600" y="1600200"/>
            <a:ext cx="7315200" cy="4572000"/>
          </a:xfrm>
        </p:spPr>
        <p:txBody>
          <a:bodyPr/>
          <a:lstStyle/>
          <a:p>
            <a:pPr eaLnBrk="1" hangingPunct="1">
              <a:lnSpc>
                <a:spcPct val="80000"/>
              </a:lnSpc>
              <a:defRPr/>
            </a:pPr>
            <a:r>
              <a:rPr lang="en-US" sz="2800" b="1" dirty="0" smtClean="0"/>
              <a:t>LAN</a:t>
            </a:r>
            <a:r>
              <a:rPr lang="en-US" sz="2800" dirty="0" smtClean="0"/>
              <a:t> (</a:t>
            </a:r>
            <a:r>
              <a:rPr lang="en-US" sz="2800" b="1" dirty="0" smtClean="0"/>
              <a:t>local area network</a:t>
            </a:r>
            <a:r>
              <a:rPr lang="en-US" sz="2800" dirty="0" smtClean="0"/>
              <a:t>)</a:t>
            </a:r>
          </a:p>
          <a:p>
            <a:pPr lvl="1" eaLnBrk="1" hangingPunct="1">
              <a:lnSpc>
                <a:spcPct val="80000"/>
              </a:lnSpc>
              <a:defRPr/>
            </a:pPr>
            <a:r>
              <a:rPr lang="en-US" sz="2400" dirty="0" smtClean="0"/>
              <a:t>Nodes located close to each other</a:t>
            </a:r>
          </a:p>
          <a:p>
            <a:pPr eaLnBrk="1" hangingPunct="1">
              <a:lnSpc>
                <a:spcPct val="80000"/>
              </a:lnSpc>
              <a:defRPr/>
            </a:pPr>
            <a:r>
              <a:rPr lang="en-US" sz="2800" b="1" dirty="0" smtClean="0"/>
              <a:t>WAN </a:t>
            </a:r>
            <a:r>
              <a:rPr lang="en-US" sz="2800" dirty="0" smtClean="0"/>
              <a:t>(</a:t>
            </a:r>
            <a:r>
              <a:rPr lang="en-US" sz="2800" b="1" dirty="0" smtClean="0"/>
              <a:t>wide area network</a:t>
            </a:r>
            <a:r>
              <a:rPr lang="en-US" sz="2800" dirty="0" smtClean="0"/>
              <a:t>)</a:t>
            </a:r>
            <a:endParaRPr lang="en-US" sz="2800" b="1" dirty="0" smtClean="0"/>
          </a:p>
          <a:p>
            <a:pPr lvl="1" eaLnBrk="1" hangingPunct="1">
              <a:lnSpc>
                <a:spcPct val="80000"/>
              </a:lnSpc>
              <a:defRPr/>
            </a:pPr>
            <a:r>
              <a:rPr lang="en-US" sz="2400" dirty="0" smtClean="0">
                <a:effectLst/>
              </a:rPr>
              <a:t>more than one LAN connected together</a:t>
            </a:r>
          </a:p>
          <a:p>
            <a:pPr lvl="1" eaLnBrk="1" hangingPunct="1">
              <a:lnSpc>
                <a:spcPct val="80000"/>
              </a:lnSpc>
              <a:defRPr/>
            </a:pPr>
            <a:r>
              <a:rPr lang="en-US" sz="2400" dirty="0" smtClean="0">
                <a:effectLst/>
              </a:rPr>
              <a:t>the Internet is the largest example of a WAN</a:t>
            </a:r>
          </a:p>
          <a:p>
            <a:pPr eaLnBrk="1" hangingPunct="1">
              <a:lnSpc>
                <a:spcPct val="80000"/>
              </a:lnSpc>
              <a:defRPr/>
            </a:pPr>
            <a:r>
              <a:rPr lang="en-US" sz="2800" b="1" dirty="0" smtClean="0"/>
              <a:t>WLAN </a:t>
            </a:r>
            <a:r>
              <a:rPr lang="en-US" sz="2800" dirty="0" smtClean="0"/>
              <a:t>(</a:t>
            </a:r>
            <a:r>
              <a:rPr lang="en-US" sz="2800" b="1" dirty="0" smtClean="0"/>
              <a:t>wireless local area network</a:t>
            </a:r>
            <a:r>
              <a:rPr lang="en-US" sz="2800" dirty="0" smtClean="0"/>
              <a:t>)</a:t>
            </a:r>
            <a:endParaRPr lang="en-US" sz="2800" b="1" dirty="0" smtClean="0"/>
          </a:p>
          <a:p>
            <a:pPr lvl="1" eaLnBrk="1" hangingPunct="1">
              <a:lnSpc>
                <a:spcPct val="80000"/>
              </a:lnSpc>
              <a:defRPr/>
            </a:pPr>
            <a:r>
              <a:rPr lang="en-US" sz="2400" dirty="0">
                <a:effectLst/>
              </a:rPr>
              <a:t>d</a:t>
            </a:r>
            <a:r>
              <a:rPr lang="en-US" sz="2400" dirty="0" smtClean="0">
                <a:effectLst/>
              </a:rPr>
              <a:t>evices connected using radio waves instead of wires</a:t>
            </a:r>
          </a:p>
          <a:p>
            <a:pPr lvl="1" eaLnBrk="1" hangingPunct="1">
              <a:lnSpc>
                <a:spcPct val="80000"/>
              </a:lnSpc>
              <a:defRPr/>
            </a:pPr>
            <a:r>
              <a:rPr lang="en-US" sz="2400" b="1" dirty="0" smtClean="0">
                <a:effectLst/>
              </a:rPr>
              <a:t>Wi-Fi </a:t>
            </a:r>
            <a:r>
              <a:rPr lang="en-US" sz="2400" dirty="0" smtClean="0">
                <a:effectLst/>
              </a:rPr>
              <a:t>(</a:t>
            </a:r>
            <a:r>
              <a:rPr lang="en-US" sz="2400" b="1" dirty="0" smtClean="0">
                <a:effectLst/>
              </a:rPr>
              <a:t>wireless fidelity</a:t>
            </a:r>
            <a:r>
              <a:rPr lang="en-US" sz="2400" dirty="0" smtClean="0">
                <a:effectLst/>
              </a:rPr>
              <a:t>) describes WLANs connected using a standard radio frequency established by the Institute of Electrical and Electronics Engineers (IEEE</a:t>
            </a:r>
            <a:r>
              <a:rPr lang="en-US" sz="2400" dirty="0" smtClean="0">
                <a:effectLst/>
              </a:rPr>
              <a:t>)</a:t>
            </a:r>
          </a:p>
          <a:p>
            <a:pPr marL="627062" lvl="1" indent="0" eaLnBrk="1" hangingPunct="1">
              <a:lnSpc>
                <a:spcPct val="80000"/>
              </a:lnSpc>
              <a:buNone/>
              <a:defRPr/>
            </a:pPr>
            <a:endParaRPr lang="en-US" sz="2200" dirty="0" smtClean="0">
              <a:effectLst/>
            </a:endParaRPr>
          </a:p>
          <a:p>
            <a:pPr eaLnBrk="1" hangingPunct="1">
              <a:lnSpc>
                <a:spcPct val="80000"/>
              </a:lnSpc>
              <a:defRPr/>
            </a:pPr>
            <a:endParaRPr lang="en-US" sz="2400" dirty="0" smtClean="0"/>
          </a:p>
          <a:p>
            <a:pPr eaLnBrk="1" hangingPunct="1">
              <a:lnSpc>
                <a:spcPct val="80000"/>
              </a:lnSpc>
              <a:defRPr/>
            </a:pPr>
            <a:endParaRPr lang="en-US" sz="2400" dirty="0" smtClean="0"/>
          </a:p>
        </p:txBody>
      </p:sp>
      <p:sp>
        <p:nvSpPr>
          <p:cNvPr id="47106" name="Slide Number Placeholder 3"/>
          <p:cNvSpPr>
            <a:spLocks noGrp="1"/>
          </p:cNvSpPr>
          <p:nvPr>
            <p:ph type="sldNum" sz="quarter" idx="10"/>
          </p:nvPr>
        </p:nvSpPr>
        <p:spPr>
          <a:noFill/>
        </p:spPr>
        <p:txBody>
          <a:bodyPr/>
          <a:lstStyle/>
          <a:p>
            <a:fld id="{E21A13B6-0D95-4690-A539-EEF4C91DF407}" type="slidenum">
              <a:rPr lang="en-US"/>
              <a:pPr/>
              <a:t>33</a:t>
            </a:fld>
            <a:endParaRPr lang="en-US"/>
          </a:p>
        </p:txBody>
      </p:sp>
      <p:sp>
        <p:nvSpPr>
          <p:cNvPr id="47107"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en-US" dirty="0"/>
              <a:t>Define Types of Networks</a:t>
            </a:r>
            <a:endParaRPr lang="en-US" dirty="0">
              <a:ea typeface="+mj-ea"/>
            </a:endParaRPr>
          </a:p>
        </p:txBody>
      </p:sp>
      <p:sp>
        <p:nvSpPr>
          <p:cNvPr id="257027" name="Rectangle 3"/>
          <p:cNvSpPr>
            <a:spLocks noGrp="1" noChangeArrowheads="1"/>
          </p:cNvSpPr>
          <p:nvPr>
            <p:ph idx="1"/>
          </p:nvPr>
        </p:nvSpPr>
        <p:spPr/>
        <p:txBody>
          <a:bodyPr/>
          <a:lstStyle/>
          <a:p>
            <a:pPr eaLnBrk="1" hangingPunct="1">
              <a:defRPr/>
            </a:pPr>
            <a:r>
              <a:rPr lang="en-US" sz="2800" b="1" dirty="0" smtClean="0"/>
              <a:t>PAN </a:t>
            </a:r>
            <a:r>
              <a:rPr lang="en-US" sz="2800" dirty="0" smtClean="0"/>
              <a:t>(</a:t>
            </a:r>
            <a:r>
              <a:rPr lang="en-US" sz="2800" b="1" dirty="0" smtClean="0"/>
              <a:t>personal area network</a:t>
            </a:r>
            <a:r>
              <a:rPr lang="en-US" sz="2800" dirty="0" smtClean="0"/>
              <a:t>)— </a:t>
            </a:r>
            <a:r>
              <a:rPr lang="en-US" sz="2400" dirty="0" smtClean="0">
                <a:effectLst/>
              </a:rPr>
              <a:t>a </a:t>
            </a:r>
            <a:r>
              <a:rPr lang="en-US" sz="2400" dirty="0" smtClean="0">
                <a:effectLst/>
              </a:rPr>
              <a:t>network that allows two or more devices located close to each other to communicate or to connect a device to the Internet</a:t>
            </a:r>
          </a:p>
          <a:p>
            <a:pPr lvl="1" eaLnBrk="1" hangingPunct="1">
              <a:defRPr/>
            </a:pPr>
            <a:r>
              <a:rPr lang="en-US" sz="2200" b="1" dirty="0" smtClean="0"/>
              <a:t>Infrared technology</a:t>
            </a:r>
            <a:r>
              <a:rPr lang="en-US" sz="2200" dirty="0" smtClean="0"/>
              <a:t>—</a:t>
            </a:r>
            <a:r>
              <a:rPr lang="en-US" sz="2200" dirty="0" smtClean="0">
                <a:effectLst/>
              </a:rPr>
              <a:t>uses infrared light waves to beam data from one device to another</a:t>
            </a:r>
            <a:endParaRPr lang="en-US" sz="2200" dirty="0" smtClean="0"/>
          </a:p>
          <a:p>
            <a:pPr lvl="1" eaLnBrk="1" hangingPunct="1">
              <a:defRPr/>
            </a:pPr>
            <a:r>
              <a:rPr lang="en-US" sz="2200" b="1" dirty="0" smtClean="0"/>
              <a:t>Bluetooth</a:t>
            </a:r>
            <a:r>
              <a:rPr lang="en-US" sz="2200" dirty="0" smtClean="0"/>
              <a:t>—</a:t>
            </a:r>
            <a:r>
              <a:rPr lang="en-US" sz="2200" dirty="0" smtClean="0">
                <a:effectLst/>
              </a:rPr>
              <a:t>uses short range radio waves to connect a device wirelessly to another device or to the Internet</a:t>
            </a:r>
          </a:p>
        </p:txBody>
      </p:sp>
      <p:sp>
        <p:nvSpPr>
          <p:cNvPr id="48130" name="Slide Number Placeholder 3"/>
          <p:cNvSpPr>
            <a:spLocks noGrp="1"/>
          </p:cNvSpPr>
          <p:nvPr>
            <p:ph type="sldNum" sz="quarter" idx="10"/>
          </p:nvPr>
        </p:nvSpPr>
        <p:spPr>
          <a:noFill/>
        </p:spPr>
        <p:txBody>
          <a:bodyPr/>
          <a:lstStyle/>
          <a:p>
            <a:fld id="{5162C802-56E2-4D40-9210-07F7F6162BA7}" type="slidenum">
              <a:rPr lang="en-US"/>
              <a:pPr/>
              <a:t>34</a:t>
            </a:fld>
            <a:endParaRPr lang="en-US"/>
          </a:p>
        </p:txBody>
      </p:sp>
      <p:sp>
        <p:nvSpPr>
          <p:cNvPr id="48131"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en-US" dirty="0" smtClean="0">
                <a:ea typeface="+mj-ea"/>
              </a:rPr>
              <a:t>Assess Security Threats</a:t>
            </a:r>
            <a:endParaRPr lang="en-US" dirty="0">
              <a:ea typeface="+mj-ea"/>
            </a:endParaRPr>
          </a:p>
        </p:txBody>
      </p:sp>
      <p:sp>
        <p:nvSpPr>
          <p:cNvPr id="260099" name="Rectangle 3"/>
          <p:cNvSpPr>
            <a:spLocks noGrp="1" noChangeArrowheads="1"/>
          </p:cNvSpPr>
          <p:nvPr>
            <p:ph idx="1"/>
          </p:nvPr>
        </p:nvSpPr>
        <p:spPr/>
        <p:txBody>
          <a:bodyPr/>
          <a:lstStyle/>
          <a:p>
            <a:pPr eaLnBrk="1" hangingPunct="1">
              <a:defRPr/>
            </a:pPr>
            <a:r>
              <a:rPr lang="en-US" sz="3600" b="1" dirty="0" smtClean="0">
                <a:effectLst/>
              </a:rPr>
              <a:t>Security </a:t>
            </a:r>
          </a:p>
          <a:p>
            <a:pPr lvl="1" eaLnBrk="1" hangingPunct="1">
              <a:defRPr/>
            </a:pPr>
            <a:r>
              <a:rPr lang="en-US" sz="3600" dirty="0" smtClean="0">
                <a:effectLst/>
              </a:rPr>
              <a:t>the steps a computer user takes to prevent unauthorized use of or damage to the computer</a:t>
            </a:r>
          </a:p>
          <a:p>
            <a:pPr eaLnBrk="1" hangingPunct="1">
              <a:defRPr/>
            </a:pPr>
            <a:endParaRPr lang="en-US" sz="3600" dirty="0" smtClean="0"/>
          </a:p>
        </p:txBody>
      </p:sp>
      <p:sp>
        <p:nvSpPr>
          <p:cNvPr id="50178" name="Slide Number Placeholder 3"/>
          <p:cNvSpPr>
            <a:spLocks noGrp="1"/>
          </p:cNvSpPr>
          <p:nvPr>
            <p:ph type="sldNum" sz="quarter" idx="10"/>
          </p:nvPr>
        </p:nvSpPr>
        <p:spPr>
          <a:noFill/>
        </p:spPr>
        <p:txBody>
          <a:bodyPr/>
          <a:lstStyle/>
          <a:p>
            <a:fld id="{F74A529F-4BDF-4378-9F9C-0A2423ED9272}" type="slidenum">
              <a:rPr lang="en-US"/>
              <a:pPr/>
              <a:t>35</a:t>
            </a:fld>
            <a:endParaRPr lang="en-US"/>
          </a:p>
        </p:txBody>
      </p:sp>
      <p:sp>
        <p:nvSpPr>
          <p:cNvPr id="50179"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en-US" dirty="0"/>
              <a:t>Assess Security Threats</a:t>
            </a:r>
            <a:endParaRPr lang="en-US" dirty="0">
              <a:ea typeface="+mj-ea"/>
            </a:endParaRPr>
          </a:p>
        </p:txBody>
      </p:sp>
      <p:sp>
        <p:nvSpPr>
          <p:cNvPr id="261123" name="Rectangle 3"/>
          <p:cNvSpPr>
            <a:spLocks noGrp="1" noChangeArrowheads="1"/>
          </p:cNvSpPr>
          <p:nvPr>
            <p:ph idx="1"/>
          </p:nvPr>
        </p:nvSpPr>
        <p:spPr>
          <a:xfrm>
            <a:off x="914400" y="1219200"/>
            <a:ext cx="8229600" cy="4572000"/>
          </a:xfrm>
        </p:spPr>
        <p:txBody>
          <a:bodyPr/>
          <a:lstStyle/>
          <a:p>
            <a:pPr eaLnBrk="1" hangingPunct="1">
              <a:lnSpc>
                <a:spcPct val="80000"/>
              </a:lnSpc>
              <a:defRPr/>
            </a:pPr>
            <a:r>
              <a:rPr lang="en-US" sz="2400" b="1" dirty="0" smtClean="0">
                <a:effectLst/>
              </a:rPr>
              <a:t>Malware</a:t>
            </a:r>
            <a:endParaRPr lang="en-US" sz="2400" dirty="0" smtClean="0">
              <a:effectLst/>
            </a:endParaRPr>
          </a:p>
          <a:p>
            <a:pPr lvl="1" eaLnBrk="1" hangingPunct="1">
              <a:lnSpc>
                <a:spcPct val="80000"/>
              </a:lnSpc>
              <a:defRPr/>
            </a:pPr>
            <a:r>
              <a:rPr lang="en-US" sz="2200" dirty="0" smtClean="0">
                <a:effectLst/>
              </a:rPr>
              <a:t>any program intended to cause harm or convey information to others without the owner’s permission</a:t>
            </a:r>
          </a:p>
          <a:p>
            <a:pPr eaLnBrk="1" hangingPunct="1">
              <a:lnSpc>
                <a:spcPct val="80000"/>
              </a:lnSpc>
              <a:defRPr/>
            </a:pPr>
            <a:r>
              <a:rPr lang="en-US" sz="2400" b="1" dirty="0" smtClean="0">
                <a:effectLst/>
              </a:rPr>
              <a:t>Viruses</a:t>
            </a:r>
            <a:r>
              <a:rPr lang="en-US" sz="2400" dirty="0" smtClean="0">
                <a:effectLst/>
              </a:rPr>
              <a:t> </a:t>
            </a:r>
          </a:p>
          <a:p>
            <a:pPr lvl="1" eaLnBrk="1" hangingPunct="1">
              <a:lnSpc>
                <a:spcPct val="80000"/>
              </a:lnSpc>
              <a:defRPr/>
            </a:pPr>
            <a:r>
              <a:rPr lang="en-US" sz="2200" dirty="0" smtClean="0">
                <a:effectLst/>
              </a:rPr>
              <a:t>harmful programs that instruct your computer to perform destructive activities, such as erasing a disk drive</a:t>
            </a:r>
          </a:p>
          <a:p>
            <a:pPr lvl="1" eaLnBrk="1" hangingPunct="1">
              <a:lnSpc>
                <a:spcPct val="80000"/>
              </a:lnSpc>
              <a:defRPr/>
            </a:pPr>
            <a:r>
              <a:rPr lang="en-US" sz="2200" b="1" dirty="0" smtClean="0">
                <a:effectLst/>
              </a:rPr>
              <a:t>Antivirus software</a:t>
            </a:r>
            <a:r>
              <a:rPr lang="en-US" sz="2200" dirty="0" smtClean="0">
                <a:effectLst/>
              </a:rPr>
              <a:t> (</a:t>
            </a:r>
            <a:r>
              <a:rPr lang="en-US" sz="2200" b="1" dirty="0" smtClean="0">
                <a:effectLst/>
              </a:rPr>
              <a:t>virus protection software</a:t>
            </a:r>
            <a:r>
              <a:rPr lang="en-US" sz="2200" dirty="0" smtClean="0">
                <a:effectLst/>
              </a:rPr>
              <a:t>) searches executable files for the sequences of characters that may cause harm and disinfects the files by erasing or disabling those commands</a:t>
            </a:r>
          </a:p>
          <a:p>
            <a:pPr eaLnBrk="1" hangingPunct="1">
              <a:lnSpc>
                <a:spcPct val="80000"/>
              </a:lnSpc>
            </a:pPr>
            <a:r>
              <a:rPr lang="en-US" sz="2400" b="1" dirty="0">
                <a:effectLst/>
              </a:rPr>
              <a:t>Spyware </a:t>
            </a:r>
          </a:p>
          <a:p>
            <a:pPr lvl="1" eaLnBrk="1" hangingPunct="1">
              <a:lnSpc>
                <a:spcPct val="80000"/>
              </a:lnSpc>
            </a:pPr>
            <a:r>
              <a:rPr lang="en-US" sz="2200" dirty="0">
                <a:effectLst/>
              </a:rPr>
              <a:t>secretly gathers information from your computer and sends this data back to the company or person that created it</a:t>
            </a:r>
          </a:p>
          <a:p>
            <a:pPr lvl="1" eaLnBrk="1" hangingPunct="1">
              <a:lnSpc>
                <a:spcPct val="80000"/>
              </a:lnSpc>
            </a:pPr>
            <a:r>
              <a:rPr lang="en-US" sz="2200" dirty="0">
                <a:effectLst/>
              </a:rPr>
              <a:t>usually installed without the computer user’s permission or knowledge</a:t>
            </a:r>
          </a:p>
          <a:p>
            <a:pPr lvl="1" eaLnBrk="1" hangingPunct="1">
              <a:lnSpc>
                <a:spcPct val="80000"/>
              </a:lnSpc>
            </a:pPr>
            <a:r>
              <a:rPr lang="en-US" sz="2200" b="1" dirty="0">
                <a:effectLst/>
              </a:rPr>
              <a:t>Anti-spyware software </a:t>
            </a:r>
            <a:r>
              <a:rPr lang="en-US" sz="2200" dirty="0">
                <a:effectLst/>
              </a:rPr>
              <a:t>detects spyware and deletes it</a:t>
            </a:r>
          </a:p>
          <a:p>
            <a:pPr eaLnBrk="1" hangingPunct="1">
              <a:lnSpc>
                <a:spcPct val="80000"/>
              </a:lnSpc>
              <a:defRPr/>
            </a:pPr>
            <a:endParaRPr lang="en-US" sz="2400" dirty="0" smtClean="0"/>
          </a:p>
        </p:txBody>
      </p:sp>
      <p:sp>
        <p:nvSpPr>
          <p:cNvPr id="51202" name="Slide Number Placeholder 3"/>
          <p:cNvSpPr>
            <a:spLocks noGrp="1"/>
          </p:cNvSpPr>
          <p:nvPr>
            <p:ph type="sldNum" sz="quarter" idx="10"/>
          </p:nvPr>
        </p:nvSpPr>
        <p:spPr>
          <a:noFill/>
        </p:spPr>
        <p:txBody>
          <a:bodyPr/>
          <a:lstStyle/>
          <a:p>
            <a:fld id="{1FE3A871-DE8D-46D7-9DE4-4D6493B2C677}" type="slidenum">
              <a:rPr lang="en-US"/>
              <a:pPr/>
              <a:t>36</a:t>
            </a:fld>
            <a:endParaRPr lang="en-US"/>
          </a:p>
        </p:txBody>
      </p:sp>
      <p:sp>
        <p:nvSpPr>
          <p:cNvPr id="51203"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en-US" sz="3200" dirty="0"/>
              <a:t>Assess Security Threats</a:t>
            </a:r>
            <a:endParaRPr lang="en-US" sz="3200" dirty="0">
              <a:ea typeface="+mj-ea"/>
            </a:endParaRPr>
          </a:p>
        </p:txBody>
      </p:sp>
      <p:sp>
        <p:nvSpPr>
          <p:cNvPr id="263171" name="Rectangle 3"/>
          <p:cNvSpPr>
            <a:spLocks noGrp="1" noChangeArrowheads="1"/>
          </p:cNvSpPr>
          <p:nvPr>
            <p:ph idx="1"/>
          </p:nvPr>
        </p:nvSpPr>
        <p:spPr/>
        <p:txBody>
          <a:bodyPr/>
          <a:lstStyle/>
          <a:p>
            <a:pPr eaLnBrk="1" hangingPunct="1">
              <a:lnSpc>
                <a:spcPct val="90000"/>
              </a:lnSpc>
              <a:defRPr/>
            </a:pPr>
            <a:r>
              <a:rPr lang="en-US" sz="2800" b="1" dirty="0" smtClean="0">
                <a:effectLst/>
              </a:rPr>
              <a:t>Firewall </a:t>
            </a:r>
          </a:p>
          <a:p>
            <a:pPr lvl="1" eaLnBrk="1" hangingPunct="1">
              <a:lnSpc>
                <a:spcPct val="90000"/>
              </a:lnSpc>
              <a:defRPr/>
            </a:pPr>
            <a:r>
              <a:rPr lang="en-US" sz="2600" dirty="0" smtClean="0">
                <a:effectLst/>
              </a:rPr>
              <a:t>prevents other computers on the Internet from accessing a computer and prevents programs on a computer from accessing the Internet without the computer user’s permission</a:t>
            </a:r>
          </a:p>
          <a:p>
            <a:pPr lvl="1" eaLnBrk="1" hangingPunct="1">
              <a:lnSpc>
                <a:spcPct val="90000"/>
              </a:lnSpc>
              <a:defRPr/>
            </a:pPr>
            <a:r>
              <a:rPr lang="en-US" sz="2600" dirty="0" smtClean="0">
                <a:effectLst/>
              </a:rPr>
              <a:t>can be either hardware or software</a:t>
            </a:r>
          </a:p>
          <a:p>
            <a:pPr lvl="1" eaLnBrk="1" hangingPunct="1">
              <a:lnSpc>
                <a:spcPct val="90000"/>
              </a:lnSpc>
              <a:defRPr/>
            </a:pPr>
            <a:r>
              <a:rPr lang="en-US" sz="2600" dirty="0" smtClean="0">
                <a:effectLst/>
              </a:rPr>
              <a:t>Hardware firewalls provide strong protection from incoming threats</a:t>
            </a:r>
          </a:p>
          <a:p>
            <a:pPr lvl="2" eaLnBrk="1" hangingPunct="1">
              <a:lnSpc>
                <a:spcPct val="90000"/>
              </a:lnSpc>
              <a:defRPr/>
            </a:pPr>
            <a:r>
              <a:rPr lang="en-US" sz="1600" dirty="0" smtClean="0">
                <a:effectLst/>
              </a:rPr>
              <a:t>Many routers come with built-in firewalls</a:t>
            </a:r>
          </a:p>
          <a:p>
            <a:pPr lvl="1" eaLnBrk="1" hangingPunct="1">
              <a:lnSpc>
                <a:spcPct val="90000"/>
              </a:lnSpc>
              <a:defRPr/>
            </a:pPr>
            <a:r>
              <a:rPr lang="en-US" sz="2600" dirty="0" smtClean="0">
                <a:effectLst/>
              </a:rPr>
              <a:t>Software firewalls track all incoming and outgoing traffic</a:t>
            </a:r>
          </a:p>
          <a:p>
            <a:pPr eaLnBrk="1" hangingPunct="1">
              <a:lnSpc>
                <a:spcPct val="90000"/>
              </a:lnSpc>
              <a:defRPr/>
            </a:pPr>
            <a:endParaRPr lang="en-US" sz="2600" dirty="0" smtClean="0"/>
          </a:p>
        </p:txBody>
      </p:sp>
      <p:sp>
        <p:nvSpPr>
          <p:cNvPr id="53250" name="Slide Number Placeholder 3"/>
          <p:cNvSpPr>
            <a:spLocks noGrp="1"/>
          </p:cNvSpPr>
          <p:nvPr>
            <p:ph type="sldNum" sz="quarter" idx="10"/>
          </p:nvPr>
        </p:nvSpPr>
        <p:spPr>
          <a:noFill/>
        </p:spPr>
        <p:txBody>
          <a:bodyPr/>
          <a:lstStyle/>
          <a:p>
            <a:fld id="{B8FAC541-4C03-42D4-B828-1AB86AF828B1}" type="slidenum">
              <a:rPr lang="en-US"/>
              <a:pPr/>
              <a:t>37</a:t>
            </a:fld>
            <a:endParaRPr lang="en-US"/>
          </a:p>
        </p:txBody>
      </p:sp>
      <p:sp>
        <p:nvSpPr>
          <p:cNvPr id="53251"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defRPr/>
            </a:pPr>
            <a:r>
              <a:rPr lang="en-US" sz="3200" dirty="0"/>
              <a:t>Assess Security Threats</a:t>
            </a:r>
            <a:endParaRPr lang="en-US" sz="3200" dirty="0">
              <a:ea typeface="+mj-ea"/>
            </a:endParaRPr>
          </a:p>
        </p:txBody>
      </p:sp>
      <p:sp>
        <p:nvSpPr>
          <p:cNvPr id="264195" name="Rectangle 3"/>
          <p:cNvSpPr>
            <a:spLocks noGrp="1" noChangeArrowheads="1"/>
          </p:cNvSpPr>
          <p:nvPr>
            <p:ph idx="1"/>
          </p:nvPr>
        </p:nvSpPr>
        <p:spPr>
          <a:xfrm>
            <a:off x="914400" y="1600200"/>
            <a:ext cx="8229600" cy="4648200"/>
          </a:xfrm>
        </p:spPr>
        <p:txBody>
          <a:bodyPr/>
          <a:lstStyle/>
          <a:p>
            <a:pPr eaLnBrk="1" hangingPunct="1">
              <a:lnSpc>
                <a:spcPct val="80000"/>
              </a:lnSpc>
              <a:defRPr/>
            </a:pPr>
            <a:r>
              <a:rPr lang="en-US" sz="2000" b="1" dirty="0" smtClean="0">
                <a:effectLst/>
              </a:rPr>
              <a:t>Spoofed </a:t>
            </a:r>
            <a:r>
              <a:rPr lang="en-US" sz="2000" dirty="0" smtClean="0">
                <a:effectLst/>
              </a:rPr>
              <a:t>site </a:t>
            </a:r>
          </a:p>
          <a:p>
            <a:pPr lvl="1" eaLnBrk="1" hangingPunct="1">
              <a:lnSpc>
                <a:spcPct val="80000"/>
              </a:lnSpc>
              <a:defRPr/>
            </a:pPr>
            <a:r>
              <a:rPr lang="en-US" sz="2000" dirty="0" smtClean="0">
                <a:effectLst/>
              </a:rPr>
              <a:t>a website set up to look like another website, but which does not belong to the organization portrayed in the site</a:t>
            </a:r>
          </a:p>
          <a:p>
            <a:pPr lvl="1" eaLnBrk="1" hangingPunct="1">
              <a:lnSpc>
                <a:spcPct val="80000"/>
              </a:lnSpc>
              <a:defRPr/>
            </a:pPr>
            <a:r>
              <a:rPr lang="en-US" sz="2000" dirty="0" smtClean="0">
                <a:effectLst/>
              </a:rPr>
              <a:t>has a </a:t>
            </a:r>
            <a:r>
              <a:rPr lang="en-US" sz="2000" b="1" dirty="0" smtClean="0">
                <a:effectLst/>
              </a:rPr>
              <a:t>URL </a:t>
            </a:r>
            <a:r>
              <a:rPr lang="en-US" sz="2000" dirty="0" smtClean="0">
                <a:effectLst/>
              </a:rPr>
              <a:t>(address on the web) that looks similar to a URL from the legitimate site </a:t>
            </a:r>
          </a:p>
          <a:p>
            <a:pPr lvl="1" eaLnBrk="1" hangingPunct="1">
              <a:lnSpc>
                <a:spcPct val="80000"/>
              </a:lnSpc>
              <a:defRPr/>
            </a:pPr>
            <a:r>
              <a:rPr lang="en-US" sz="2000" dirty="0" smtClean="0">
                <a:effectLst/>
              </a:rPr>
              <a:t>usually set up to try to convince customers of the real site to enter personal information</a:t>
            </a:r>
          </a:p>
          <a:p>
            <a:pPr eaLnBrk="1" hangingPunct="1">
              <a:lnSpc>
                <a:spcPct val="80000"/>
              </a:lnSpc>
              <a:defRPr/>
            </a:pPr>
            <a:r>
              <a:rPr lang="en-US" sz="2000" b="1" dirty="0" smtClean="0">
                <a:effectLst/>
              </a:rPr>
              <a:t>Phishing </a:t>
            </a:r>
          </a:p>
          <a:p>
            <a:pPr lvl="1" eaLnBrk="1" hangingPunct="1">
              <a:lnSpc>
                <a:spcPct val="80000"/>
              </a:lnSpc>
              <a:defRPr/>
            </a:pPr>
            <a:r>
              <a:rPr lang="en-US" sz="2000" dirty="0" smtClean="0">
                <a:effectLst/>
              </a:rPr>
              <a:t>the practice of sending email to customers or potential customers of a legitimate website asking them to click a link in the email </a:t>
            </a:r>
          </a:p>
          <a:p>
            <a:pPr lvl="1" eaLnBrk="1" hangingPunct="1">
              <a:lnSpc>
                <a:spcPct val="80000"/>
              </a:lnSpc>
              <a:defRPr/>
            </a:pPr>
            <a:r>
              <a:rPr lang="en-US" sz="2000" dirty="0" smtClean="0">
                <a:effectLst/>
              </a:rPr>
              <a:t>the link leads to a spoofed site</a:t>
            </a:r>
          </a:p>
          <a:p>
            <a:pPr eaLnBrk="1" hangingPunct="1">
              <a:lnSpc>
                <a:spcPct val="80000"/>
              </a:lnSpc>
              <a:defRPr/>
            </a:pPr>
            <a:r>
              <a:rPr lang="en-US" sz="2000" b="1" dirty="0" smtClean="0">
                <a:effectLst/>
              </a:rPr>
              <a:t>Pharming</a:t>
            </a:r>
            <a:r>
              <a:rPr lang="en-US" sz="2000" dirty="0" smtClean="0">
                <a:effectLst/>
              </a:rPr>
              <a:t> </a:t>
            </a:r>
          </a:p>
          <a:p>
            <a:pPr lvl="1" eaLnBrk="1" hangingPunct="1">
              <a:lnSpc>
                <a:spcPct val="80000"/>
              </a:lnSpc>
              <a:defRPr/>
            </a:pPr>
            <a:r>
              <a:rPr lang="en-US" sz="2000" dirty="0" smtClean="0">
                <a:effectLst/>
              </a:rPr>
              <a:t>when a criminal breaks into a </a:t>
            </a:r>
            <a:r>
              <a:rPr lang="en-US" sz="2000" b="1" dirty="0" smtClean="0">
                <a:effectLst/>
              </a:rPr>
              <a:t>DNS server </a:t>
            </a:r>
            <a:r>
              <a:rPr lang="en-US" sz="2000" dirty="0" smtClean="0">
                <a:effectLst/>
              </a:rPr>
              <a:t>(a computer responsible for directing Internet traffic) and redirect any attempts to access a particular website to the criminal’s spoofed site</a:t>
            </a:r>
          </a:p>
          <a:p>
            <a:pPr eaLnBrk="1" hangingPunct="1">
              <a:lnSpc>
                <a:spcPct val="80000"/>
              </a:lnSpc>
              <a:defRPr/>
            </a:pPr>
            <a:endParaRPr lang="en-US" sz="2000" dirty="0" smtClean="0"/>
          </a:p>
        </p:txBody>
      </p:sp>
      <p:sp>
        <p:nvSpPr>
          <p:cNvPr id="54274" name="Slide Number Placeholder 3"/>
          <p:cNvSpPr>
            <a:spLocks noGrp="1"/>
          </p:cNvSpPr>
          <p:nvPr>
            <p:ph type="sldNum" sz="quarter" idx="10"/>
          </p:nvPr>
        </p:nvSpPr>
        <p:spPr>
          <a:noFill/>
        </p:spPr>
        <p:txBody>
          <a:bodyPr/>
          <a:lstStyle/>
          <a:p>
            <a:fld id="{FA87A484-B13F-4EC4-83C5-E432517C91B5}" type="slidenum">
              <a:rPr lang="en-US"/>
              <a:pPr/>
              <a:t>38</a:t>
            </a:fld>
            <a:endParaRPr lang="en-US"/>
          </a:p>
        </p:txBody>
      </p:sp>
      <p:sp>
        <p:nvSpPr>
          <p:cNvPr id="54275"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sz="3400" dirty="0">
                <a:ea typeface="+mj-ea"/>
              </a:rPr>
              <a:t>Protecting Information with Passwords</a:t>
            </a:r>
          </a:p>
        </p:txBody>
      </p:sp>
      <p:sp>
        <p:nvSpPr>
          <p:cNvPr id="265219" name="Rectangle 3"/>
          <p:cNvSpPr>
            <a:spLocks noGrp="1" noChangeArrowheads="1"/>
          </p:cNvSpPr>
          <p:nvPr>
            <p:ph idx="1"/>
          </p:nvPr>
        </p:nvSpPr>
        <p:spPr/>
        <p:txBody>
          <a:bodyPr/>
          <a:lstStyle/>
          <a:p>
            <a:pPr eaLnBrk="1" hangingPunct="1">
              <a:defRPr/>
            </a:pPr>
            <a:r>
              <a:rPr lang="en-US" sz="2800" b="1" dirty="0"/>
              <a:t>Logging in / Logging on</a:t>
            </a:r>
          </a:p>
          <a:p>
            <a:pPr lvl="1" eaLnBrk="1" hangingPunct="1">
              <a:defRPr/>
            </a:pPr>
            <a:r>
              <a:rPr lang="en-US" dirty="0"/>
              <a:t>signing in with a username and password</a:t>
            </a:r>
          </a:p>
          <a:p>
            <a:pPr eaLnBrk="1" hangingPunct="1">
              <a:defRPr/>
            </a:pPr>
            <a:r>
              <a:rPr lang="en-US" sz="2800" b="1" dirty="0"/>
              <a:t>Strong password</a:t>
            </a:r>
          </a:p>
          <a:p>
            <a:pPr lvl="1" eaLnBrk="1" hangingPunct="1">
              <a:defRPr/>
            </a:pPr>
            <a:r>
              <a:rPr lang="en-US" dirty="0"/>
              <a:t>at least eight characters</a:t>
            </a:r>
          </a:p>
          <a:p>
            <a:pPr lvl="1" eaLnBrk="1" hangingPunct="1">
              <a:defRPr/>
            </a:pPr>
            <a:r>
              <a:rPr lang="en-US" dirty="0"/>
              <a:t>consists of upper- and lowercase letters and numbers</a:t>
            </a:r>
          </a:p>
          <a:p>
            <a:pPr lvl="1" eaLnBrk="1" hangingPunct="1">
              <a:defRPr/>
            </a:pPr>
            <a:r>
              <a:rPr lang="en-US" dirty="0"/>
              <a:t>does not include common personal information</a:t>
            </a:r>
          </a:p>
        </p:txBody>
      </p:sp>
      <p:sp>
        <p:nvSpPr>
          <p:cNvPr id="55298" name="Slide Number Placeholder 3"/>
          <p:cNvSpPr>
            <a:spLocks noGrp="1"/>
          </p:cNvSpPr>
          <p:nvPr>
            <p:ph type="sldNum" sz="quarter" idx="10"/>
          </p:nvPr>
        </p:nvSpPr>
        <p:spPr>
          <a:noFill/>
        </p:spPr>
        <p:txBody>
          <a:bodyPr/>
          <a:lstStyle/>
          <a:p>
            <a:fld id="{536BFED3-01F6-44DF-A464-B613E5054363}" type="slidenum">
              <a:rPr lang="en-US"/>
              <a:pPr/>
              <a:t>39</a:t>
            </a:fld>
            <a:endParaRPr lang="en-US"/>
          </a:p>
        </p:txBody>
      </p:sp>
      <p:sp>
        <p:nvSpPr>
          <p:cNvPr id="55299"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p:txBody>
          <a:bodyPr/>
          <a:lstStyle/>
          <a:p>
            <a:pPr eaLnBrk="1" hangingPunct="1">
              <a:defRPr/>
            </a:pPr>
            <a:r>
              <a:rPr lang="en-US" dirty="0" smtClean="0">
                <a:ea typeface="+mj-ea"/>
              </a:rPr>
              <a:t>Distinguishing Types of Computers</a:t>
            </a:r>
            <a:endParaRPr lang="en-US" dirty="0">
              <a:ea typeface="+mj-ea"/>
            </a:endParaRPr>
          </a:p>
        </p:txBody>
      </p:sp>
      <p:sp>
        <p:nvSpPr>
          <p:cNvPr id="7170" name="Slide Number Placeholder 3"/>
          <p:cNvSpPr>
            <a:spLocks noGrp="1"/>
          </p:cNvSpPr>
          <p:nvPr>
            <p:ph type="sldNum" sz="quarter" idx="10"/>
          </p:nvPr>
        </p:nvSpPr>
        <p:spPr>
          <a:noFill/>
        </p:spPr>
        <p:txBody>
          <a:bodyPr/>
          <a:lstStyle/>
          <a:p>
            <a:fld id="{E8459CDC-4020-4653-A3BE-E77330EA4A26}" type="slidenum">
              <a:rPr lang="en-US"/>
              <a:pPr/>
              <a:t>4</a:t>
            </a:fld>
            <a:endParaRPr lang="en-US"/>
          </a:p>
        </p:txBody>
      </p:sp>
      <p:sp>
        <p:nvSpPr>
          <p:cNvPr id="7171"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100356" name="Rectangle 4"/>
          <p:cNvSpPr>
            <a:spLocks noChangeArrowheads="1"/>
          </p:cNvSpPr>
          <p:nvPr/>
        </p:nvSpPr>
        <p:spPr bwMode="auto">
          <a:xfrm>
            <a:off x="1371600" y="1600200"/>
            <a:ext cx="7315200" cy="4572000"/>
          </a:xfrm>
          <a:prstGeom prst="rect">
            <a:avLst/>
          </a:prstGeom>
          <a:noFill/>
          <a:ln w="9525">
            <a:noFill/>
            <a:miter lim="800000"/>
            <a:headEnd/>
            <a:tailEnd/>
          </a:ln>
          <a:effectLst/>
        </p:spPr>
        <p:txBody>
          <a:bodyPr/>
          <a:lstStyle/>
          <a:p>
            <a:pPr marL="342900" indent="-342900">
              <a:spcBef>
                <a:spcPct val="20000"/>
              </a:spcBef>
              <a:buClr>
                <a:srgbClr val="000099"/>
              </a:buClr>
              <a:defRPr/>
            </a:pPr>
            <a:r>
              <a:rPr lang="en-US" sz="3200" dirty="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A </a:t>
            </a:r>
            <a:r>
              <a:rPr lang="en-US" sz="3200" b="1" dirty="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computer</a:t>
            </a:r>
            <a:r>
              <a:rPr lang="en-US" sz="3200" dirty="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 is an electronic device that:</a:t>
            </a:r>
          </a:p>
          <a:p>
            <a:pPr marL="342900" indent="-342900">
              <a:spcBef>
                <a:spcPct val="20000"/>
              </a:spcBef>
              <a:buClr>
                <a:srgbClr val="000099"/>
              </a:buClr>
              <a:buFontTx/>
              <a:buChar char="•"/>
              <a:defRPr/>
            </a:pPr>
            <a:r>
              <a:rPr lang="en-US" sz="2800" dirty="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accepts information and instructions from a user</a:t>
            </a:r>
          </a:p>
          <a:p>
            <a:pPr marL="342900" indent="-342900">
              <a:spcBef>
                <a:spcPct val="20000"/>
              </a:spcBef>
              <a:buClr>
                <a:srgbClr val="000099"/>
              </a:buClr>
              <a:buFontTx/>
              <a:buChar char="•"/>
              <a:defRPr/>
            </a:pPr>
            <a:r>
              <a:rPr lang="en-US" sz="2800" dirty="0" smtClean="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manipulate the information according to instructions</a:t>
            </a:r>
            <a:endParaRPr lang="en-US" sz="2800" dirty="0">
              <a:solidFill>
                <a:srgbClr val="000099"/>
              </a:solidFill>
              <a:effectLst>
                <a:outerShdw blurRad="38100" dist="38100" dir="2700000" algn="tl">
                  <a:srgbClr val="DDDDDD"/>
                </a:outerShdw>
              </a:effectLst>
              <a:latin typeface="Arial" pitchFamily="-108" charset="0"/>
              <a:ea typeface="Arial" pitchFamily="-108" charset="0"/>
              <a:cs typeface="Arial" pitchFamily="-108" charset="0"/>
            </a:endParaRPr>
          </a:p>
          <a:p>
            <a:pPr marL="342900" indent="-342900">
              <a:spcBef>
                <a:spcPct val="20000"/>
              </a:spcBef>
              <a:buClr>
                <a:srgbClr val="000099"/>
              </a:buClr>
              <a:buFontTx/>
              <a:buChar char="•"/>
              <a:defRPr/>
            </a:pPr>
            <a:r>
              <a:rPr lang="en-US" sz="2800" dirty="0" smtClean="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display the information in some way</a:t>
            </a:r>
          </a:p>
          <a:p>
            <a:pPr marL="342900" indent="-342900">
              <a:spcBef>
                <a:spcPct val="20000"/>
              </a:spcBef>
              <a:buClr>
                <a:srgbClr val="000099"/>
              </a:buClr>
              <a:buFontTx/>
              <a:buChar char="•"/>
              <a:defRPr/>
            </a:pPr>
            <a:r>
              <a:rPr lang="en-US" sz="2800" dirty="0" smtClean="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store the information for later retrieval</a:t>
            </a:r>
            <a:endParaRPr lang="en-US" sz="2800" dirty="0">
              <a:solidFill>
                <a:srgbClr val="000099"/>
              </a:solidFill>
              <a:effectLst>
                <a:outerShdw blurRad="38100" dist="38100" dir="2700000" algn="tl">
                  <a:srgbClr val="DDDDDD"/>
                </a:outerShdw>
              </a:effectLst>
              <a:latin typeface="Arial" pitchFamily="-108" charset="0"/>
              <a:ea typeface="Arial" pitchFamily="-108" charset="0"/>
              <a:cs typeface="Arial" pitchFamily="-10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dirty="0" smtClean="0">
                <a:ea typeface="+mj-ea"/>
              </a:rPr>
              <a:t>Understand </a:t>
            </a:r>
            <a:r>
              <a:rPr lang="en-US" dirty="0">
                <a:ea typeface="+mj-ea"/>
              </a:rPr>
              <a:t>System Software</a:t>
            </a:r>
          </a:p>
        </p:txBody>
      </p:sp>
      <p:sp>
        <p:nvSpPr>
          <p:cNvPr id="56322" name="Slide Number Placeholder 3"/>
          <p:cNvSpPr>
            <a:spLocks noGrp="1"/>
          </p:cNvSpPr>
          <p:nvPr>
            <p:ph type="sldNum" sz="quarter" idx="10"/>
          </p:nvPr>
        </p:nvSpPr>
        <p:spPr>
          <a:noFill/>
        </p:spPr>
        <p:txBody>
          <a:bodyPr/>
          <a:lstStyle/>
          <a:p>
            <a:fld id="{A624D205-1275-458E-A496-2AE56A61CCF6}" type="slidenum">
              <a:rPr lang="en-US"/>
              <a:pPr/>
              <a:t>40</a:t>
            </a:fld>
            <a:endParaRPr lang="en-US"/>
          </a:p>
        </p:txBody>
      </p:sp>
      <p:sp>
        <p:nvSpPr>
          <p:cNvPr id="56323"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150532" name="Rectangle 4"/>
          <p:cNvSpPr>
            <a:spLocks noChangeArrowheads="1"/>
          </p:cNvSpPr>
          <p:nvPr/>
        </p:nvSpPr>
        <p:spPr bwMode="auto">
          <a:xfrm>
            <a:off x="1143000" y="1790700"/>
            <a:ext cx="7772400" cy="4356100"/>
          </a:xfrm>
          <a:prstGeom prst="rect">
            <a:avLst/>
          </a:prstGeom>
          <a:noFill/>
          <a:ln w="9525">
            <a:noFill/>
            <a:miter lim="800000"/>
            <a:headEnd/>
            <a:tailEnd/>
          </a:ln>
          <a:effectLst/>
        </p:spPr>
        <p:txBody>
          <a:bodyPr/>
          <a:lstStyle/>
          <a:p>
            <a:pPr marL="342900" indent="-342900">
              <a:spcBef>
                <a:spcPct val="20000"/>
              </a:spcBef>
              <a:buClr>
                <a:srgbClr val="000099"/>
              </a:buClr>
              <a:defRPr/>
            </a:pPr>
            <a:r>
              <a:rPr lang="en-US" sz="2400" b="1">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System software</a:t>
            </a:r>
            <a:r>
              <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 helps the computer carry out its basic</a:t>
            </a:r>
          </a:p>
          <a:p>
            <a:pPr marL="342900" indent="-342900">
              <a:spcBef>
                <a:spcPct val="20000"/>
              </a:spcBef>
              <a:buClr>
                <a:srgbClr val="000099"/>
              </a:buClr>
              <a:defRPr/>
            </a:pPr>
            <a:r>
              <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operating tasks.</a:t>
            </a:r>
          </a:p>
          <a:p>
            <a:pPr marL="342900" indent="-342900">
              <a:spcBef>
                <a:spcPct val="20000"/>
              </a:spcBef>
              <a:buClr>
                <a:srgbClr val="000099"/>
              </a:buClr>
              <a:defRPr/>
            </a:pPr>
            <a:endPar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endParaRPr>
          </a:p>
          <a:p>
            <a:pPr marL="342900" indent="-342900">
              <a:spcBef>
                <a:spcPct val="20000"/>
              </a:spcBef>
              <a:buClr>
                <a:srgbClr val="000099"/>
              </a:buClr>
              <a:defRPr/>
            </a:pPr>
            <a:r>
              <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The four types of system software are:</a:t>
            </a:r>
          </a:p>
          <a:p>
            <a:pPr marL="342900" indent="-342900">
              <a:spcBef>
                <a:spcPct val="20000"/>
              </a:spcBef>
              <a:buClr>
                <a:srgbClr val="000099"/>
              </a:buClr>
              <a:buFontTx/>
              <a:buChar char="•"/>
              <a:defRPr/>
            </a:pPr>
            <a:r>
              <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Operating systems</a:t>
            </a:r>
          </a:p>
          <a:p>
            <a:pPr marL="342900" indent="-342900">
              <a:spcBef>
                <a:spcPct val="20000"/>
              </a:spcBef>
              <a:buClr>
                <a:srgbClr val="000099"/>
              </a:buClr>
              <a:buFontTx/>
              <a:buChar char="•"/>
              <a:defRPr/>
            </a:pPr>
            <a:r>
              <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Utilities</a:t>
            </a:r>
          </a:p>
          <a:p>
            <a:pPr marL="342900" indent="-342900">
              <a:spcBef>
                <a:spcPct val="20000"/>
              </a:spcBef>
              <a:buClr>
                <a:srgbClr val="000099"/>
              </a:buClr>
              <a:buFontTx/>
              <a:buChar char="•"/>
              <a:defRPr/>
            </a:pPr>
            <a:r>
              <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Device drivers</a:t>
            </a:r>
          </a:p>
          <a:p>
            <a:pPr marL="342900" indent="-342900">
              <a:spcBef>
                <a:spcPct val="20000"/>
              </a:spcBef>
              <a:buClr>
                <a:srgbClr val="000099"/>
              </a:buClr>
              <a:buFontTx/>
              <a:buChar char="•"/>
              <a:defRPr/>
            </a:pPr>
            <a:r>
              <a:rPr lang="en-US" sz="2400">
                <a:solidFill>
                  <a:srgbClr val="000099"/>
                </a:solidFill>
                <a:effectLst>
                  <a:outerShdw blurRad="38100" dist="38100" dir="2700000" algn="tl">
                    <a:srgbClr val="DDDDDD"/>
                  </a:outerShdw>
                </a:effectLst>
                <a:latin typeface="Arial" pitchFamily="-108" charset="0"/>
                <a:ea typeface="Arial" pitchFamily="-108" charset="0"/>
                <a:cs typeface="Arial" pitchFamily="-108" charset="0"/>
              </a:rPr>
              <a:t>Programming languages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t>Understand System Software</a:t>
            </a:r>
            <a:endParaRPr lang="en-US" dirty="0">
              <a:ea typeface="+mj-ea"/>
            </a:endParaRPr>
          </a:p>
        </p:txBody>
      </p:sp>
      <p:sp>
        <p:nvSpPr>
          <p:cNvPr id="151557" name="Rectangle 5"/>
          <p:cNvSpPr>
            <a:spLocks noGrp="1" noChangeArrowheads="1"/>
          </p:cNvSpPr>
          <p:nvPr>
            <p:ph idx="1"/>
          </p:nvPr>
        </p:nvSpPr>
        <p:spPr/>
        <p:txBody>
          <a:bodyPr/>
          <a:lstStyle/>
          <a:p>
            <a:pPr eaLnBrk="1" hangingPunct="1">
              <a:defRPr/>
            </a:pPr>
            <a:r>
              <a:rPr lang="en-US" sz="2400" b="1" dirty="0"/>
              <a:t>Operating</a:t>
            </a:r>
            <a:r>
              <a:rPr lang="en-US" sz="2400" dirty="0"/>
              <a:t> </a:t>
            </a:r>
            <a:r>
              <a:rPr lang="en-US" sz="2400" b="1" dirty="0"/>
              <a:t>system</a:t>
            </a:r>
          </a:p>
          <a:p>
            <a:pPr lvl="1" eaLnBrk="1" hangingPunct="1">
              <a:defRPr/>
            </a:pPr>
            <a:r>
              <a:rPr lang="en-US" sz="2400" dirty="0"/>
              <a:t>allocates system </a:t>
            </a:r>
            <a:r>
              <a:rPr lang="en-US" sz="2400" dirty="0" smtClean="0"/>
              <a:t>resources</a:t>
            </a:r>
          </a:p>
          <a:p>
            <a:pPr lvl="1" eaLnBrk="1" hangingPunct="1">
              <a:defRPr/>
            </a:pPr>
            <a:r>
              <a:rPr lang="en-US" sz="2400" dirty="0" smtClean="0"/>
              <a:t>controls </a:t>
            </a:r>
            <a:r>
              <a:rPr lang="en-US" sz="2400" dirty="0"/>
              <a:t>the </a:t>
            </a:r>
            <a:r>
              <a:rPr lang="en-US" sz="2400" b="1" dirty="0"/>
              <a:t>input and</a:t>
            </a:r>
            <a:r>
              <a:rPr lang="en-US" sz="2400" dirty="0"/>
              <a:t> </a:t>
            </a:r>
            <a:r>
              <a:rPr lang="en-US" sz="2400" b="1" dirty="0"/>
              <a:t>output</a:t>
            </a:r>
            <a:r>
              <a:rPr lang="en-US" sz="2400" dirty="0"/>
              <a:t> (</a:t>
            </a:r>
            <a:r>
              <a:rPr lang="en-US" sz="2400" b="1" dirty="0"/>
              <a:t>I/O</a:t>
            </a:r>
            <a:r>
              <a:rPr lang="en-US" sz="2400" dirty="0"/>
              <a:t>)</a:t>
            </a:r>
          </a:p>
          <a:p>
            <a:pPr lvl="1" eaLnBrk="1" hangingPunct="1">
              <a:defRPr/>
            </a:pPr>
            <a:r>
              <a:rPr lang="en-US" sz="2400" dirty="0" smtClean="0"/>
              <a:t>manages </a:t>
            </a:r>
            <a:r>
              <a:rPr lang="en-US" sz="2400" dirty="0"/>
              <a:t>files on storage devices</a:t>
            </a:r>
          </a:p>
          <a:p>
            <a:pPr lvl="1" eaLnBrk="1" hangingPunct="1">
              <a:defRPr/>
            </a:pPr>
            <a:r>
              <a:rPr lang="en-US" sz="2400" dirty="0"/>
              <a:t>guards against equipment failure</a:t>
            </a:r>
          </a:p>
          <a:p>
            <a:pPr eaLnBrk="1" hangingPunct="1">
              <a:defRPr/>
            </a:pPr>
            <a:r>
              <a:rPr lang="en-US" sz="2400" b="1" dirty="0"/>
              <a:t>Operating environment</a:t>
            </a:r>
          </a:p>
          <a:p>
            <a:pPr lvl="1" eaLnBrk="1" hangingPunct="1">
              <a:defRPr/>
            </a:pPr>
            <a:r>
              <a:rPr lang="en-US" sz="2400" dirty="0"/>
              <a:t>provides a </a:t>
            </a:r>
            <a:r>
              <a:rPr lang="en-US" sz="2400" b="1" dirty="0"/>
              <a:t>graphical user interface</a:t>
            </a:r>
            <a:r>
              <a:rPr lang="en-US" sz="2400" dirty="0"/>
              <a:t> (</a:t>
            </a:r>
            <a:r>
              <a:rPr lang="en-US" sz="2400" b="1" dirty="0"/>
              <a:t>GUI</a:t>
            </a:r>
            <a:r>
              <a:rPr lang="en-US" sz="2400" dirty="0"/>
              <a:t>) that acts as a liaison between the user and the computer</a:t>
            </a:r>
          </a:p>
        </p:txBody>
      </p:sp>
      <p:sp>
        <p:nvSpPr>
          <p:cNvPr id="57346" name="Slide Number Placeholder 3"/>
          <p:cNvSpPr>
            <a:spLocks noGrp="1"/>
          </p:cNvSpPr>
          <p:nvPr>
            <p:ph type="sldNum" sz="quarter" idx="10"/>
          </p:nvPr>
        </p:nvSpPr>
        <p:spPr>
          <a:noFill/>
        </p:spPr>
        <p:txBody>
          <a:bodyPr/>
          <a:lstStyle/>
          <a:p>
            <a:fld id="{2ED70095-5440-481C-A4D5-DBE263927794}" type="slidenum">
              <a:rPr lang="en-US"/>
              <a:pPr/>
              <a:t>41</a:t>
            </a:fld>
            <a:endParaRPr lang="en-US"/>
          </a:p>
        </p:txBody>
      </p:sp>
      <p:sp>
        <p:nvSpPr>
          <p:cNvPr id="57347"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defRPr/>
            </a:pPr>
            <a:r>
              <a:rPr lang="en-US" dirty="0"/>
              <a:t>Understand System Software</a:t>
            </a:r>
            <a:endParaRPr lang="en-US" dirty="0">
              <a:ea typeface="+mj-ea"/>
            </a:endParaRPr>
          </a:p>
        </p:txBody>
      </p:sp>
      <p:sp>
        <p:nvSpPr>
          <p:cNvPr id="267267" name="Rectangle 3"/>
          <p:cNvSpPr>
            <a:spLocks noGrp="1" noChangeArrowheads="1"/>
          </p:cNvSpPr>
          <p:nvPr>
            <p:ph idx="1"/>
          </p:nvPr>
        </p:nvSpPr>
        <p:spPr/>
        <p:txBody>
          <a:bodyPr/>
          <a:lstStyle/>
          <a:p>
            <a:pPr eaLnBrk="1" hangingPunct="1">
              <a:lnSpc>
                <a:spcPct val="80000"/>
              </a:lnSpc>
              <a:defRPr/>
            </a:pPr>
            <a:r>
              <a:rPr lang="en-US" sz="2400" b="1" dirty="0" smtClean="0">
                <a:effectLst/>
              </a:rPr>
              <a:t>Utility software </a:t>
            </a:r>
          </a:p>
          <a:p>
            <a:pPr lvl="1" eaLnBrk="1" hangingPunct="1">
              <a:lnSpc>
                <a:spcPct val="80000"/>
              </a:lnSpc>
              <a:defRPr/>
            </a:pPr>
            <a:r>
              <a:rPr lang="en-US" sz="2400" dirty="0"/>
              <a:t>helps analyze, optimize, configure, and maintain a </a:t>
            </a:r>
            <a:r>
              <a:rPr lang="en-US" sz="2400" dirty="0" smtClean="0"/>
              <a:t>computer</a:t>
            </a:r>
          </a:p>
          <a:p>
            <a:pPr eaLnBrk="1" hangingPunct="1">
              <a:lnSpc>
                <a:spcPct val="80000"/>
              </a:lnSpc>
              <a:defRPr/>
            </a:pPr>
            <a:r>
              <a:rPr lang="en-US" sz="2400" b="1" dirty="0" smtClean="0">
                <a:effectLst/>
              </a:rPr>
              <a:t>Device drivers</a:t>
            </a:r>
          </a:p>
          <a:p>
            <a:pPr lvl="1" eaLnBrk="1" hangingPunct="1">
              <a:lnSpc>
                <a:spcPct val="80000"/>
              </a:lnSpc>
              <a:defRPr/>
            </a:pPr>
            <a:r>
              <a:rPr lang="en-US" sz="2400" dirty="0" smtClean="0">
                <a:effectLst/>
              </a:rPr>
              <a:t>handle the transmission protocol between a computer and its peripherals</a:t>
            </a:r>
          </a:p>
          <a:p>
            <a:pPr lvl="1" eaLnBrk="1" hangingPunct="1">
              <a:lnSpc>
                <a:spcPct val="80000"/>
              </a:lnSpc>
              <a:defRPr/>
            </a:pPr>
            <a:r>
              <a:rPr lang="en-US" sz="2400" dirty="0" smtClean="0">
                <a:effectLst/>
              </a:rPr>
              <a:t>when you add a device to an existing computer, part of its installation includes adding its device driver to the computer’s configuration</a:t>
            </a:r>
          </a:p>
          <a:p>
            <a:pPr eaLnBrk="1" hangingPunct="1">
              <a:lnSpc>
                <a:spcPct val="80000"/>
              </a:lnSpc>
              <a:defRPr/>
            </a:pPr>
            <a:r>
              <a:rPr lang="en-US" sz="2400" b="1" dirty="0" smtClean="0">
                <a:effectLst/>
              </a:rPr>
              <a:t>Programming languages</a:t>
            </a:r>
          </a:p>
          <a:p>
            <a:pPr lvl="1" eaLnBrk="1" hangingPunct="1">
              <a:lnSpc>
                <a:spcPct val="80000"/>
              </a:lnSpc>
              <a:defRPr/>
            </a:pPr>
            <a:r>
              <a:rPr lang="en-US" sz="2400" dirty="0" smtClean="0">
                <a:effectLst/>
              </a:rPr>
              <a:t>used by a programmer to write computer instructions </a:t>
            </a:r>
          </a:p>
          <a:p>
            <a:pPr eaLnBrk="1" hangingPunct="1">
              <a:lnSpc>
                <a:spcPct val="80000"/>
              </a:lnSpc>
              <a:defRPr/>
            </a:pPr>
            <a:endParaRPr lang="en-US" sz="2400" dirty="0" smtClean="0"/>
          </a:p>
        </p:txBody>
      </p:sp>
      <p:sp>
        <p:nvSpPr>
          <p:cNvPr id="58370" name="Slide Number Placeholder 3"/>
          <p:cNvSpPr>
            <a:spLocks noGrp="1"/>
          </p:cNvSpPr>
          <p:nvPr>
            <p:ph type="sldNum" sz="quarter" idx="10"/>
          </p:nvPr>
        </p:nvSpPr>
        <p:spPr>
          <a:noFill/>
        </p:spPr>
        <p:txBody>
          <a:bodyPr/>
          <a:lstStyle/>
          <a:p>
            <a:fld id="{88BBBC61-34DB-4CC9-9705-B6F7C1B7FE43}" type="slidenum">
              <a:rPr lang="en-US"/>
              <a:pPr/>
              <a:t>42</a:t>
            </a:fld>
            <a:endParaRPr lang="en-US"/>
          </a:p>
        </p:txBody>
      </p:sp>
      <p:sp>
        <p:nvSpPr>
          <p:cNvPr id="58371"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smtClean="0">
                <a:ea typeface="+mj-ea"/>
              </a:rPr>
              <a:t>Describe Types of Application Software</a:t>
            </a:r>
            <a:endParaRPr lang="en-US" dirty="0">
              <a:ea typeface="+mj-ea"/>
            </a:endParaRPr>
          </a:p>
        </p:txBody>
      </p:sp>
      <p:sp>
        <p:nvSpPr>
          <p:cNvPr id="152581" name="Rectangle 5"/>
          <p:cNvSpPr>
            <a:spLocks noGrp="1" noChangeArrowheads="1"/>
          </p:cNvSpPr>
          <p:nvPr>
            <p:ph idx="1"/>
          </p:nvPr>
        </p:nvSpPr>
        <p:spPr/>
        <p:txBody>
          <a:bodyPr/>
          <a:lstStyle/>
          <a:p>
            <a:pPr eaLnBrk="1" hangingPunct="1">
              <a:defRPr/>
            </a:pPr>
            <a:r>
              <a:rPr lang="en-US" sz="2400" b="1" dirty="0" smtClean="0">
                <a:effectLst/>
              </a:rPr>
              <a:t>Application software </a:t>
            </a:r>
          </a:p>
          <a:p>
            <a:pPr lvl="1" eaLnBrk="1" hangingPunct="1">
              <a:defRPr/>
            </a:pPr>
            <a:r>
              <a:rPr lang="en-US" sz="2200" dirty="0" smtClean="0">
                <a:effectLst/>
              </a:rPr>
              <a:t>enables you to perform specific computer tasks</a:t>
            </a:r>
          </a:p>
          <a:p>
            <a:pPr eaLnBrk="1" hangingPunct="1">
              <a:lnSpc>
                <a:spcPct val="80000"/>
              </a:lnSpc>
              <a:defRPr/>
            </a:pPr>
            <a:r>
              <a:rPr lang="en-US" sz="2000" b="1" dirty="0">
                <a:effectLst/>
              </a:rPr>
              <a:t>Document production software </a:t>
            </a:r>
          </a:p>
          <a:p>
            <a:pPr lvl="1" eaLnBrk="1" hangingPunct="1">
              <a:lnSpc>
                <a:spcPct val="80000"/>
              </a:lnSpc>
              <a:defRPr/>
            </a:pPr>
            <a:r>
              <a:rPr lang="en-US" sz="2000" dirty="0">
                <a:effectLst/>
              </a:rPr>
              <a:t>includes word processing </a:t>
            </a:r>
            <a:r>
              <a:rPr lang="en-US" sz="2000" dirty="0" smtClean="0">
                <a:effectLst/>
              </a:rPr>
              <a:t>software and desktop publishing software</a:t>
            </a:r>
            <a:endParaRPr lang="en-US" sz="2000" dirty="0">
              <a:effectLst/>
            </a:endParaRPr>
          </a:p>
          <a:p>
            <a:pPr lvl="1" eaLnBrk="1" hangingPunct="1">
              <a:lnSpc>
                <a:spcPct val="80000"/>
              </a:lnSpc>
              <a:defRPr/>
            </a:pPr>
            <a:r>
              <a:rPr lang="en-US" sz="2000" dirty="0">
                <a:effectLst/>
              </a:rPr>
              <a:t>has a variety of features that assist you in writing and formatting documents, including changing the </a:t>
            </a:r>
            <a:r>
              <a:rPr lang="en-US" sz="2000" b="1" dirty="0">
                <a:effectLst/>
              </a:rPr>
              <a:t>font </a:t>
            </a:r>
            <a:r>
              <a:rPr lang="en-US" sz="2000" dirty="0">
                <a:effectLst/>
              </a:rPr>
              <a:t>(the style of type</a:t>
            </a:r>
            <a:r>
              <a:rPr lang="en-US" sz="2000" dirty="0" smtClean="0">
                <a:effectLst/>
              </a:rPr>
              <a:t>), </a:t>
            </a:r>
            <a:r>
              <a:rPr lang="en-US" sz="2000" b="1" dirty="0">
                <a:effectLst/>
              </a:rPr>
              <a:t>spell checking </a:t>
            </a:r>
            <a:r>
              <a:rPr lang="en-US" sz="2000" dirty="0">
                <a:effectLst/>
              </a:rPr>
              <a:t>to help you avoid typographical and spelling </a:t>
            </a:r>
            <a:r>
              <a:rPr lang="en-US" sz="2000" dirty="0" smtClean="0">
                <a:effectLst/>
              </a:rPr>
              <a:t>errors, and adding simple drawings called </a:t>
            </a:r>
            <a:r>
              <a:rPr lang="en-US" sz="2000" b="1" dirty="0" smtClean="0">
                <a:effectLst/>
              </a:rPr>
              <a:t>clip art</a:t>
            </a:r>
            <a:r>
              <a:rPr lang="en-US" sz="2000" dirty="0" smtClean="0">
                <a:effectLst/>
              </a:rPr>
              <a:t> </a:t>
            </a:r>
            <a:endParaRPr lang="en-US" sz="2000" b="1" dirty="0">
              <a:effectLst/>
            </a:endParaRPr>
          </a:p>
          <a:p>
            <a:pPr eaLnBrk="1" hangingPunct="1">
              <a:lnSpc>
                <a:spcPct val="80000"/>
              </a:lnSpc>
              <a:defRPr/>
            </a:pPr>
            <a:r>
              <a:rPr lang="en-US" sz="2000" b="1" dirty="0">
                <a:effectLst/>
              </a:rPr>
              <a:t>Spreadsheet software </a:t>
            </a:r>
          </a:p>
          <a:p>
            <a:pPr lvl="1" eaLnBrk="1" hangingPunct="1">
              <a:lnSpc>
                <a:spcPct val="80000"/>
              </a:lnSpc>
              <a:defRPr/>
            </a:pPr>
            <a:r>
              <a:rPr lang="en-US" sz="2000" dirty="0">
                <a:effectLst/>
              </a:rPr>
              <a:t>a numerical analysis tool</a:t>
            </a:r>
          </a:p>
          <a:p>
            <a:pPr lvl="1" eaLnBrk="1" hangingPunct="1">
              <a:lnSpc>
                <a:spcPct val="80000"/>
              </a:lnSpc>
              <a:defRPr/>
            </a:pPr>
            <a:r>
              <a:rPr lang="en-US" sz="2000" dirty="0">
                <a:effectLst/>
              </a:rPr>
              <a:t>used to create a </a:t>
            </a:r>
            <a:r>
              <a:rPr lang="en-US" sz="2000" b="1" dirty="0">
                <a:effectLst/>
              </a:rPr>
              <a:t>worksheet</a:t>
            </a:r>
            <a:r>
              <a:rPr lang="en-US" sz="2000" dirty="0">
                <a:effectLst/>
              </a:rPr>
              <a:t> composed of a grid of columns and rows</a:t>
            </a:r>
          </a:p>
          <a:p>
            <a:pPr lvl="1" eaLnBrk="1" hangingPunct="1">
              <a:lnSpc>
                <a:spcPct val="80000"/>
              </a:lnSpc>
              <a:defRPr/>
            </a:pPr>
            <a:r>
              <a:rPr lang="en-US" sz="2000" dirty="0">
                <a:effectLst/>
              </a:rPr>
              <a:t>you type data into the cells, and enter mathematical formulas into other cells that reference the </a:t>
            </a:r>
            <a:r>
              <a:rPr lang="en-US" sz="2000" dirty="0" smtClean="0">
                <a:effectLst/>
              </a:rPr>
              <a:t>data</a:t>
            </a:r>
            <a:endParaRPr lang="en-US" sz="3600" dirty="0" smtClean="0">
              <a:effectLst/>
            </a:endParaRPr>
          </a:p>
          <a:p>
            <a:pPr eaLnBrk="1" hangingPunct="1">
              <a:defRPr/>
            </a:pPr>
            <a:endParaRPr lang="en-US" sz="3600" dirty="0" smtClean="0"/>
          </a:p>
        </p:txBody>
      </p:sp>
      <p:sp>
        <p:nvSpPr>
          <p:cNvPr id="60418" name="Slide Number Placeholder 3"/>
          <p:cNvSpPr>
            <a:spLocks noGrp="1"/>
          </p:cNvSpPr>
          <p:nvPr>
            <p:ph type="sldNum" sz="quarter" idx="10"/>
          </p:nvPr>
        </p:nvSpPr>
        <p:spPr>
          <a:noFill/>
        </p:spPr>
        <p:txBody>
          <a:bodyPr/>
          <a:lstStyle/>
          <a:p>
            <a:fld id="{DC25DB35-F443-4720-B511-D7FAB750D64A}" type="slidenum">
              <a:rPr lang="en-US"/>
              <a:pPr/>
              <a:t>43</a:t>
            </a:fld>
            <a:endParaRPr lang="en-US"/>
          </a:p>
        </p:txBody>
      </p:sp>
      <p:sp>
        <p:nvSpPr>
          <p:cNvPr id="60419"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dirty="0"/>
              <a:t>Describe Types of Application Software</a:t>
            </a:r>
            <a:endParaRPr lang="en-US" dirty="0">
              <a:ea typeface="+mj-ea"/>
            </a:endParaRPr>
          </a:p>
        </p:txBody>
      </p:sp>
      <p:sp>
        <p:nvSpPr>
          <p:cNvPr id="155657" name="Rectangle 9"/>
          <p:cNvSpPr>
            <a:spLocks noGrp="1" noChangeArrowheads="1"/>
          </p:cNvSpPr>
          <p:nvPr>
            <p:ph idx="1"/>
          </p:nvPr>
        </p:nvSpPr>
        <p:spPr/>
        <p:txBody>
          <a:bodyPr/>
          <a:lstStyle/>
          <a:p>
            <a:pPr eaLnBrk="1" hangingPunct="1">
              <a:lnSpc>
                <a:spcPct val="80000"/>
              </a:lnSpc>
              <a:defRPr/>
            </a:pPr>
            <a:r>
              <a:rPr lang="en-US" sz="2400" b="1" dirty="0" smtClean="0">
                <a:effectLst/>
              </a:rPr>
              <a:t>Database management software </a:t>
            </a:r>
          </a:p>
          <a:p>
            <a:pPr lvl="1" eaLnBrk="1" hangingPunct="1">
              <a:lnSpc>
                <a:spcPct val="80000"/>
              </a:lnSpc>
              <a:defRPr/>
            </a:pPr>
            <a:r>
              <a:rPr lang="en-US" sz="2200" dirty="0" smtClean="0">
                <a:effectLst/>
              </a:rPr>
              <a:t>lets you collect and manage data</a:t>
            </a:r>
          </a:p>
          <a:p>
            <a:pPr lvl="1" eaLnBrk="1" hangingPunct="1">
              <a:lnSpc>
                <a:spcPct val="80000"/>
              </a:lnSpc>
              <a:defRPr/>
            </a:pPr>
            <a:endParaRPr lang="en-US" sz="2200" dirty="0" smtClean="0">
              <a:effectLst/>
            </a:endParaRPr>
          </a:p>
          <a:p>
            <a:pPr eaLnBrk="1" hangingPunct="1">
              <a:lnSpc>
                <a:spcPct val="80000"/>
              </a:lnSpc>
              <a:defRPr/>
            </a:pPr>
            <a:r>
              <a:rPr lang="en-US" sz="2400" b="1" dirty="0" smtClean="0">
                <a:effectLst/>
              </a:rPr>
              <a:t>Database </a:t>
            </a:r>
          </a:p>
          <a:p>
            <a:pPr lvl="1" eaLnBrk="1" hangingPunct="1">
              <a:lnSpc>
                <a:spcPct val="80000"/>
              </a:lnSpc>
              <a:defRPr/>
            </a:pPr>
            <a:r>
              <a:rPr lang="en-US" sz="2200" dirty="0" smtClean="0">
                <a:effectLst/>
              </a:rPr>
              <a:t>a collection of information stored on one or more computers organized in a uniform format of fields and records</a:t>
            </a:r>
          </a:p>
          <a:p>
            <a:pPr lvl="1" eaLnBrk="1" hangingPunct="1">
              <a:lnSpc>
                <a:spcPct val="80000"/>
              </a:lnSpc>
              <a:defRPr/>
            </a:pPr>
            <a:r>
              <a:rPr lang="en-US" sz="2200" b="1" dirty="0">
                <a:effectLst/>
              </a:rPr>
              <a:t>field—</a:t>
            </a:r>
            <a:r>
              <a:rPr lang="en-US" sz="2200" dirty="0">
                <a:effectLst/>
              </a:rPr>
              <a:t>one piece of information in the record </a:t>
            </a:r>
            <a:endParaRPr lang="en-US" sz="2200" dirty="0" smtClean="0">
              <a:effectLst/>
            </a:endParaRPr>
          </a:p>
          <a:p>
            <a:pPr lvl="1" eaLnBrk="1" hangingPunct="1">
              <a:lnSpc>
                <a:spcPct val="80000"/>
              </a:lnSpc>
              <a:defRPr/>
            </a:pPr>
            <a:r>
              <a:rPr lang="en-US" sz="2200" b="1" dirty="0" smtClean="0">
                <a:effectLst/>
              </a:rPr>
              <a:t>record—</a:t>
            </a:r>
            <a:r>
              <a:rPr lang="en-US" sz="2200" dirty="0" smtClean="0">
                <a:effectLst/>
              </a:rPr>
              <a:t>a collection of data items in a database</a:t>
            </a:r>
          </a:p>
          <a:p>
            <a:pPr lvl="1" eaLnBrk="1" hangingPunct="1">
              <a:lnSpc>
                <a:spcPct val="80000"/>
              </a:lnSpc>
              <a:defRPr/>
            </a:pPr>
            <a:r>
              <a:rPr lang="en-US" sz="2200" dirty="0" smtClean="0">
                <a:effectLst/>
              </a:rPr>
              <a:t>An example of a database is the online catalog of books at a library; the catalog contains one record for each book in the library, and each record contains fields that identify the title, the author, and the subjects under which the book can be classified.</a:t>
            </a:r>
            <a:endParaRPr lang="en-US" sz="2200" dirty="0" smtClean="0"/>
          </a:p>
        </p:txBody>
      </p:sp>
      <p:sp>
        <p:nvSpPr>
          <p:cNvPr id="64514" name="Slide Number Placeholder 3"/>
          <p:cNvSpPr>
            <a:spLocks noGrp="1"/>
          </p:cNvSpPr>
          <p:nvPr>
            <p:ph type="sldNum" sz="quarter" idx="10"/>
          </p:nvPr>
        </p:nvSpPr>
        <p:spPr>
          <a:noFill/>
        </p:spPr>
        <p:txBody>
          <a:bodyPr/>
          <a:lstStyle/>
          <a:p>
            <a:fld id="{FC628E0A-65D7-4ECF-9877-75386E3DC106}" type="slidenum">
              <a:rPr lang="en-US"/>
              <a:pPr/>
              <a:t>44</a:t>
            </a:fld>
            <a:endParaRPr lang="en-US"/>
          </a:p>
        </p:txBody>
      </p:sp>
      <p:sp>
        <p:nvSpPr>
          <p:cNvPr id="64515"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dirty="0" smtClean="0">
              <a:latin typeface="Times New Roman" pitchFamily="-10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defRPr/>
            </a:pPr>
            <a:r>
              <a:rPr lang="en-US" dirty="0"/>
              <a:t>Describe Types of Application Software</a:t>
            </a:r>
            <a:endParaRPr lang="en-US" dirty="0">
              <a:ea typeface="+mj-ea"/>
            </a:endParaRPr>
          </a:p>
        </p:txBody>
      </p:sp>
      <p:sp>
        <p:nvSpPr>
          <p:cNvPr id="278531" name="Rectangle 3"/>
          <p:cNvSpPr>
            <a:spLocks noGrp="1" noChangeArrowheads="1"/>
          </p:cNvSpPr>
          <p:nvPr>
            <p:ph idx="1"/>
          </p:nvPr>
        </p:nvSpPr>
        <p:spPr/>
        <p:txBody>
          <a:bodyPr/>
          <a:lstStyle/>
          <a:p>
            <a:pPr eaLnBrk="1" hangingPunct="1">
              <a:lnSpc>
                <a:spcPct val="90000"/>
              </a:lnSpc>
              <a:defRPr/>
            </a:pPr>
            <a:r>
              <a:rPr lang="en-US" sz="2400" b="1" dirty="0"/>
              <a:t>Presentation software</a:t>
            </a:r>
          </a:p>
          <a:p>
            <a:pPr lvl="1" eaLnBrk="1" hangingPunct="1">
              <a:lnSpc>
                <a:spcPct val="90000"/>
              </a:lnSpc>
              <a:defRPr/>
            </a:pPr>
            <a:r>
              <a:rPr lang="en-US" sz="2400" dirty="0" smtClean="0"/>
              <a:t>Allows you to create a visual slide show to accompany a lecture, demonstration, or training session</a:t>
            </a:r>
            <a:endParaRPr lang="en-US" sz="2400" dirty="0"/>
          </a:p>
          <a:p>
            <a:pPr eaLnBrk="1" hangingPunct="1">
              <a:lnSpc>
                <a:spcPct val="90000"/>
              </a:lnSpc>
              <a:defRPr/>
            </a:pPr>
            <a:r>
              <a:rPr lang="en-US" sz="2400" b="1" dirty="0" smtClean="0">
                <a:effectLst/>
              </a:rPr>
              <a:t>Multimedia authoring software </a:t>
            </a:r>
          </a:p>
          <a:p>
            <a:pPr lvl="1" eaLnBrk="1" hangingPunct="1">
              <a:lnSpc>
                <a:spcPct val="90000"/>
              </a:lnSpc>
              <a:defRPr/>
            </a:pPr>
            <a:r>
              <a:rPr lang="en-US" sz="2400" dirty="0" smtClean="0">
                <a:effectLst/>
              </a:rPr>
              <a:t>allows you to record digital image files, audio files, and video files</a:t>
            </a:r>
          </a:p>
          <a:p>
            <a:pPr eaLnBrk="1" hangingPunct="1">
              <a:lnSpc>
                <a:spcPct val="90000"/>
              </a:lnSpc>
              <a:defRPr/>
            </a:pPr>
            <a:r>
              <a:rPr lang="en-US" sz="2400" b="1" dirty="0" smtClean="0">
                <a:effectLst/>
              </a:rPr>
              <a:t>Information management software </a:t>
            </a:r>
          </a:p>
          <a:p>
            <a:pPr lvl="1" eaLnBrk="1" hangingPunct="1">
              <a:lnSpc>
                <a:spcPct val="90000"/>
              </a:lnSpc>
              <a:defRPr/>
            </a:pPr>
            <a:r>
              <a:rPr lang="en-US" sz="2400" dirty="0" smtClean="0">
                <a:effectLst/>
              </a:rPr>
              <a:t>Keeps track of schedules, appointments, contacts and to-do lists</a:t>
            </a:r>
          </a:p>
          <a:p>
            <a:pPr eaLnBrk="1" hangingPunct="1">
              <a:lnSpc>
                <a:spcPct val="90000"/>
              </a:lnSpc>
              <a:defRPr/>
            </a:pPr>
            <a:r>
              <a:rPr lang="en-US" sz="2400" b="1" dirty="0" smtClean="0">
                <a:effectLst/>
              </a:rPr>
              <a:t>Website creation and management software </a:t>
            </a:r>
          </a:p>
          <a:p>
            <a:pPr lvl="1" eaLnBrk="1" hangingPunct="1">
              <a:lnSpc>
                <a:spcPct val="90000"/>
              </a:lnSpc>
              <a:defRPr/>
            </a:pPr>
            <a:r>
              <a:rPr lang="en-US" sz="2400" dirty="0" smtClean="0">
                <a:effectLst/>
              </a:rPr>
              <a:t>allows you to create websites and mobile apps</a:t>
            </a:r>
          </a:p>
          <a:p>
            <a:pPr eaLnBrk="1" hangingPunct="1">
              <a:lnSpc>
                <a:spcPct val="90000"/>
              </a:lnSpc>
              <a:defRPr/>
            </a:pPr>
            <a:endParaRPr lang="en-US" sz="2400" dirty="0" smtClean="0"/>
          </a:p>
        </p:txBody>
      </p:sp>
      <p:sp>
        <p:nvSpPr>
          <p:cNvPr id="66562" name="Slide Number Placeholder 3"/>
          <p:cNvSpPr>
            <a:spLocks noGrp="1"/>
          </p:cNvSpPr>
          <p:nvPr>
            <p:ph type="sldNum" sz="quarter" idx="10"/>
          </p:nvPr>
        </p:nvSpPr>
        <p:spPr>
          <a:noFill/>
        </p:spPr>
        <p:txBody>
          <a:bodyPr/>
          <a:lstStyle/>
          <a:p>
            <a:fld id="{C325704F-A246-42E4-85A7-BB6B77AA2201}" type="slidenum">
              <a:rPr lang="en-US"/>
              <a:pPr/>
              <a:t>45</a:t>
            </a:fld>
            <a:endParaRPr lang="en-US"/>
          </a:p>
        </p:txBody>
      </p:sp>
      <p:sp>
        <p:nvSpPr>
          <p:cNvPr id="66563"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dirty="0"/>
              <a:t>Distinguishing Types of Computers</a:t>
            </a:r>
            <a:endParaRPr lang="en-US" dirty="0">
              <a:ea typeface="+mj-ea"/>
            </a:endParaRPr>
          </a:p>
        </p:txBody>
      </p:sp>
      <p:sp>
        <p:nvSpPr>
          <p:cNvPr id="106501" name="Rectangle 5"/>
          <p:cNvSpPr>
            <a:spLocks noGrp="1" noChangeArrowheads="1"/>
          </p:cNvSpPr>
          <p:nvPr>
            <p:ph idx="1"/>
          </p:nvPr>
        </p:nvSpPr>
        <p:spPr/>
        <p:txBody>
          <a:bodyPr/>
          <a:lstStyle/>
          <a:p>
            <a:pPr marL="342900" indent="-342900" eaLnBrk="1" hangingPunct="1">
              <a:lnSpc>
                <a:spcPct val="80000"/>
              </a:lnSpc>
              <a:buFontTx/>
              <a:buNone/>
              <a:defRPr/>
            </a:pPr>
            <a:r>
              <a:rPr lang="en-US" dirty="0">
                <a:effectLst>
                  <a:outerShdw blurRad="38100" dist="38100" dir="2700000" algn="tl">
                    <a:srgbClr val="000000">
                      <a:alpha val="43137"/>
                    </a:srgbClr>
                  </a:outerShdw>
                </a:effectLst>
                <a:latin typeface="+mj-lt"/>
              </a:rPr>
              <a:t>The categories of computers are:</a:t>
            </a:r>
          </a:p>
          <a:p>
            <a:pPr marL="342900" indent="-342900" eaLnBrk="1" hangingPunct="1">
              <a:lnSpc>
                <a:spcPct val="80000"/>
              </a:lnSpc>
              <a:defRPr/>
            </a:pPr>
            <a:r>
              <a:rPr lang="en-US" sz="2800" dirty="0"/>
              <a:t>Personal computers (PCs)</a:t>
            </a:r>
          </a:p>
          <a:p>
            <a:pPr marL="742950" lvl="1" indent="-285750" eaLnBrk="1" hangingPunct="1">
              <a:lnSpc>
                <a:spcPct val="80000"/>
              </a:lnSpc>
              <a:defRPr/>
            </a:pPr>
            <a:r>
              <a:rPr lang="en-US" sz="2400" dirty="0"/>
              <a:t>Desktops</a:t>
            </a:r>
          </a:p>
          <a:p>
            <a:pPr marL="742950" lvl="1" indent="-285750" eaLnBrk="1" hangingPunct="1">
              <a:lnSpc>
                <a:spcPct val="80000"/>
              </a:lnSpc>
              <a:defRPr/>
            </a:pPr>
            <a:r>
              <a:rPr lang="en-US" sz="2400" dirty="0" smtClean="0"/>
              <a:t>Laptops </a:t>
            </a:r>
            <a:endParaRPr lang="en-US" sz="2400" dirty="0"/>
          </a:p>
          <a:p>
            <a:pPr marL="742950" lvl="1" indent="-285750" eaLnBrk="1" hangingPunct="1">
              <a:lnSpc>
                <a:spcPct val="80000"/>
              </a:lnSpc>
              <a:defRPr/>
            </a:pPr>
            <a:r>
              <a:rPr lang="en-US" sz="2400" dirty="0"/>
              <a:t>Subnotebooks (</a:t>
            </a:r>
            <a:r>
              <a:rPr lang="en-US" sz="2400" dirty="0" err="1"/>
              <a:t>Ultraportables</a:t>
            </a:r>
            <a:r>
              <a:rPr lang="en-US" sz="2400" dirty="0"/>
              <a:t> or Minis)</a:t>
            </a:r>
          </a:p>
          <a:p>
            <a:pPr marL="742950" lvl="1" indent="-285750" eaLnBrk="1" hangingPunct="1">
              <a:lnSpc>
                <a:spcPct val="80000"/>
              </a:lnSpc>
              <a:defRPr/>
            </a:pPr>
            <a:r>
              <a:rPr lang="en-US" sz="2400" dirty="0" smtClean="0"/>
              <a:t>Tablets</a:t>
            </a:r>
            <a:endParaRPr lang="en-US" sz="2400" dirty="0"/>
          </a:p>
          <a:p>
            <a:pPr marL="342900" indent="-342900" eaLnBrk="1" hangingPunct="1">
              <a:lnSpc>
                <a:spcPct val="80000"/>
              </a:lnSpc>
              <a:defRPr/>
            </a:pPr>
            <a:r>
              <a:rPr lang="en-US" sz="2800" dirty="0" smtClean="0"/>
              <a:t>Handhelds</a:t>
            </a:r>
            <a:endParaRPr lang="en-US" sz="2800" dirty="0"/>
          </a:p>
          <a:p>
            <a:pPr marL="742950" lvl="1" indent="-285750" eaLnBrk="1" hangingPunct="1">
              <a:lnSpc>
                <a:spcPct val="80000"/>
              </a:lnSpc>
              <a:defRPr/>
            </a:pPr>
            <a:r>
              <a:rPr lang="en-US" sz="2400" dirty="0"/>
              <a:t>Smartphones</a:t>
            </a:r>
          </a:p>
          <a:p>
            <a:pPr marL="742950" lvl="1" indent="-285750" eaLnBrk="1" hangingPunct="1">
              <a:lnSpc>
                <a:spcPct val="80000"/>
              </a:lnSpc>
              <a:defRPr/>
            </a:pPr>
            <a:r>
              <a:rPr lang="en-US" sz="2400" dirty="0"/>
              <a:t>MP3 players</a:t>
            </a:r>
          </a:p>
          <a:p>
            <a:pPr marL="342900" indent="-342900" eaLnBrk="1" hangingPunct="1">
              <a:lnSpc>
                <a:spcPct val="80000"/>
              </a:lnSpc>
              <a:defRPr/>
            </a:pPr>
            <a:r>
              <a:rPr lang="en-US" sz="2800" dirty="0" smtClean="0"/>
              <a:t>Mainframes and supercomputers</a:t>
            </a:r>
            <a:endParaRPr lang="en-US" sz="2800" dirty="0"/>
          </a:p>
        </p:txBody>
      </p:sp>
      <p:sp>
        <p:nvSpPr>
          <p:cNvPr id="8194" name="Slide Number Placeholder 4"/>
          <p:cNvSpPr>
            <a:spLocks noGrp="1"/>
          </p:cNvSpPr>
          <p:nvPr>
            <p:ph type="sldNum" sz="quarter" idx="10"/>
          </p:nvPr>
        </p:nvSpPr>
        <p:spPr>
          <a:noFill/>
        </p:spPr>
        <p:txBody>
          <a:bodyPr/>
          <a:lstStyle/>
          <a:p>
            <a:fld id="{FA688EA7-3B2E-4380-BB1C-2E0ACE1E5B26}" type="slidenum">
              <a:rPr lang="en-US"/>
              <a:pPr/>
              <a:t>5</a:t>
            </a:fld>
            <a:endParaRPr lang="en-US"/>
          </a:p>
        </p:txBody>
      </p:sp>
      <p:sp>
        <p:nvSpPr>
          <p:cNvPr id="8195"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a:t>Distinguishing Types </a:t>
            </a:r>
            <a:r>
              <a:rPr lang="en-US" dirty="0" smtClean="0"/>
              <a:t>of </a:t>
            </a:r>
            <a:r>
              <a:rPr lang="en-US" dirty="0"/>
              <a:t>Computers</a:t>
            </a:r>
            <a:endParaRPr lang="en-US" dirty="0">
              <a:ea typeface="+mj-ea"/>
            </a:endParaRPr>
          </a:p>
        </p:txBody>
      </p:sp>
      <p:sp>
        <p:nvSpPr>
          <p:cNvPr id="9218" name="Slide Number Placeholder 4"/>
          <p:cNvSpPr>
            <a:spLocks noGrp="1"/>
          </p:cNvSpPr>
          <p:nvPr>
            <p:ph type="sldNum" sz="quarter" idx="10"/>
          </p:nvPr>
        </p:nvSpPr>
        <p:spPr>
          <a:noFill/>
        </p:spPr>
        <p:txBody>
          <a:bodyPr/>
          <a:lstStyle/>
          <a:p>
            <a:fld id="{D093E421-365C-45C6-992F-73E5C07DD170}" type="slidenum">
              <a:rPr lang="en-US"/>
              <a:pPr/>
              <a:t>6</a:t>
            </a:fld>
            <a:endParaRPr lang="en-US"/>
          </a:p>
        </p:txBody>
      </p:sp>
      <p:sp>
        <p:nvSpPr>
          <p:cNvPr id="9219"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108553" name="Rectangle 9"/>
          <p:cNvSpPr>
            <a:spLocks noChangeArrowheads="1"/>
          </p:cNvSpPr>
          <p:nvPr/>
        </p:nvSpPr>
        <p:spPr bwMode="auto">
          <a:xfrm>
            <a:off x="1371600" y="1600200"/>
            <a:ext cx="7315200" cy="4432300"/>
          </a:xfrm>
          <a:prstGeom prst="rect">
            <a:avLst/>
          </a:prstGeom>
          <a:noFill/>
          <a:ln w="9525">
            <a:noFill/>
            <a:miter lim="800000"/>
            <a:headEnd/>
            <a:tailEnd/>
          </a:ln>
          <a:effectLst/>
        </p:spPr>
        <p:txBody>
          <a:bodyPr/>
          <a:lstStyle/>
          <a:p>
            <a:pPr indent="-342900">
              <a:spcBef>
                <a:spcPct val="20000"/>
              </a:spcBef>
              <a:spcAft>
                <a:spcPts val="1200"/>
              </a:spcAft>
              <a:buClr>
                <a:srgbClr val="000099"/>
              </a:buClr>
              <a:defRPr/>
            </a:pPr>
            <a:r>
              <a:rPr lang="en-US" sz="2600" b="1" dirty="0">
                <a:solidFill>
                  <a:srgbClr val="000099"/>
                </a:solidFill>
                <a:effectLst>
                  <a:outerShdw blurRad="38100" dist="38100" dir="2700000" algn="tl">
                    <a:srgbClr val="C0C0C0"/>
                  </a:outerShdw>
                </a:effectLst>
              </a:rPr>
              <a:t>Personal</a:t>
            </a:r>
            <a:r>
              <a:rPr lang="en-US" sz="2600" dirty="0">
                <a:solidFill>
                  <a:srgbClr val="000099"/>
                </a:solidFill>
                <a:effectLst>
                  <a:outerShdw blurRad="38100" dist="38100" dir="2700000" algn="tl">
                    <a:srgbClr val="C0C0C0"/>
                  </a:outerShdw>
                </a:effectLst>
              </a:rPr>
              <a:t> </a:t>
            </a:r>
            <a:r>
              <a:rPr lang="en-US" sz="2600" b="1" dirty="0">
                <a:solidFill>
                  <a:srgbClr val="000099"/>
                </a:solidFill>
                <a:effectLst>
                  <a:outerShdw blurRad="38100" dist="38100" dir="2700000" algn="tl">
                    <a:srgbClr val="C0C0C0"/>
                  </a:outerShdw>
                </a:effectLst>
              </a:rPr>
              <a:t>computers (PCs)</a:t>
            </a:r>
            <a:r>
              <a:rPr lang="en-US" sz="2600" dirty="0">
                <a:solidFill>
                  <a:srgbClr val="000099"/>
                </a:solidFill>
                <a:effectLst>
                  <a:outerShdw blurRad="38100" dist="38100" dir="2700000" algn="tl">
                    <a:srgbClr val="C0C0C0"/>
                  </a:outerShdw>
                </a:effectLst>
              </a:rPr>
              <a:t>  are used for general </a:t>
            </a:r>
            <a:r>
              <a:rPr lang="en-US" sz="2600" dirty="0" smtClean="0">
                <a:solidFill>
                  <a:srgbClr val="000099"/>
                </a:solidFill>
                <a:effectLst>
                  <a:outerShdw blurRad="38100" dist="38100" dir="2700000" algn="tl">
                    <a:srgbClr val="C0C0C0"/>
                  </a:outerShdw>
                </a:effectLst>
              </a:rPr>
              <a:t>computing </a:t>
            </a:r>
            <a:r>
              <a:rPr lang="en-US" sz="2600" dirty="0" smtClean="0">
                <a:solidFill>
                  <a:srgbClr val="000099"/>
                </a:solidFill>
                <a:effectLst>
                  <a:outerShdw blurRad="38100" dist="38100" dir="2700000" algn="tl">
                    <a:srgbClr val="C0C0C0"/>
                  </a:outerShdw>
                </a:effectLst>
              </a:rPr>
              <a:t>tasks</a:t>
            </a:r>
            <a:r>
              <a:rPr lang="en-US" sz="2600" dirty="0">
                <a:solidFill>
                  <a:srgbClr val="000099"/>
                </a:solidFill>
                <a:effectLst>
                  <a:outerShdw blurRad="38100" dist="38100" dir="2700000" algn="tl">
                    <a:srgbClr val="C0C0C0"/>
                  </a:outerShdw>
                </a:effectLst>
              </a:rPr>
              <a:t>, usually for home or office </a:t>
            </a:r>
            <a:r>
              <a:rPr lang="en-US" sz="2600" dirty="0" smtClean="0">
                <a:solidFill>
                  <a:srgbClr val="000099"/>
                </a:solidFill>
                <a:effectLst>
                  <a:outerShdw blurRad="38100" dist="38100" dir="2700000" algn="tl">
                    <a:srgbClr val="C0C0C0"/>
                  </a:outerShdw>
                </a:effectLst>
              </a:rPr>
              <a:t>use.</a:t>
            </a:r>
            <a:endParaRPr lang="en-US" sz="2600" dirty="0">
              <a:solidFill>
                <a:srgbClr val="000099"/>
              </a:solidFill>
              <a:effectLst>
                <a:outerShdw blurRad="38100" dist="38100" dir="2700000" algn="tl">
                  <a:srgbClr val="C0C0C0"/>
                </a:outerShdw>
              </a:effectLst>
            </a:endParaRPr>
          </a:p>
          <a:p>
            <a:pPr indent="-342900">
              <a:spcBef>
                <a:spcPct val="20000"/>
              </a:spcBef>
              <a:spcAft>
                <a:spcPts val="1200"/>
              </a:spcAft>
              <a:buClr>
                <a:srgbClr val="000099"/>
              </a:buClr>
              <a:defRPr/>
            </a:pPr>
            <a:r>
              <a:rPr lang="en-US" sz="2600" b="1" dirty="0" smtClean="0">
                <a:solidFill>
                  <a:srgbClr val="000099"/>
                </a:solidFill>
                <a:effectLst>
                  <a:outerShdw blurRad="38100" dist="38100" dir="2700000" algn="tl">
                    <a:srgbClr val="C0C0C0"/>
                  </a:outerShdw>
                </a:effectLst>
              </a:rPr>
              <a:t>Handheld</a:t>
            </a:r>
            <a:r>
              <a:rPr lang="en-US" sz="2600" dirty="0" smtClean="0">
                <a:solidFill>
                  <a:srgbClr val="000099"/>
                </a:solidFill>
                <a:effectLst>
                  <a:outerShdw blurRad="38100" dist="38100" dir="2700000" algn="tl">
                    <a:srgbClr val="C0C0C0"/>
                  </a:outerShdw>
                </a:effectLst>
              </a:rPr>
              <a:t> </a:t>
            </a:r>
            <a:r>
              <a:rPr lang="en-US" sz="2600" b="1" dirty="0">
                <a:solidFill>
                  <a:srgbClr val="000099"/>
                </a:solidFill>
                <a:effectLst>
                  <a:outerShdw blurRad="38100" dist="38100" dir="2700000" algn="tl">
                    <a:srgbClr val="C0C0C0"/>
                  </a:outerShdw>
                </a:effectLst>
              </a:rPr>
              <a:t>computers</a:t>
            </a:r>
            <a:r>
              <a:rPr lang="en-US" sz="2600" dirty="0">
                <a:solidFill>
                  <a:srgbClr val="000099"/>
                </a:solidFill>
                <a:effectLst>
                  <a:outerShdw blurRad="38100" dist="38100" dir="2700000" algn="tl">
                    <a:srgbClr val="C0C0C0"/>
                  </a:outerShdw>
                </a:effectLst>
              </a:rPr>
              <a:t> </a:t>
            </a:r>
            <a:r>
              <a:rPr lang="en-US" sz="2600" dirty="0" smtClean="0">
                <a:solidFill>
                  <a:srgbClr val="000099"/>
                </a:solidFill>
                <a:effectLst>
                  <a:outerShdw blurRad="38100" dist="38100" dir="2700000" algn="tl">
                    <a:srgbClr val="C0C0C0"/>
                  </a:outerShdw>
                </a:effectLst>
              </a:rPr>
              <a:t>are small computers that usually have more limited capabilities than traditional </a:t>
            </a:r>
            <a:r>
              <a:rPr lang="en-US" sz="2600" dirty="0" smtClean="0">
                <a:solidFill>
                  <a:srgbClr val="000099"/>
                </a:solidFill>
                <a:effectLst>
                  <a:outerShdw blurRad="38100" dist="38100" dir="2700000" algn="tl">
                    <a:srgbClr val="C0C0C0"/>
                  </a:outerShdw>
                </a:effectLst>
              </a:rPr>
              <a:t>PCs</a:t>
            </a:r>
            <a:br>
              <a:rPr lang="en-US" sz="2600" dirty="0" smtClean="0">
                <a:solidFill>
                  <a:srgbClr val="000099"/>
                </a:solidFill>
                <a:effectLst>
                  <a:outerShdw blurRad="38100" dist="38100" dir="2700000" algn="tl">
                    <a:srgbClr val="C0C0C0"/>
                  </a:outerShdw>
                </a:effectLst>
              </a:rPr>
            </a:br>
            <a:r>
              <a:rPr lang="en-US" sz="2600" dirty="0" smtClean="0">
                <a:solidFill>
                  <a:srgbClr val="000099"/>
                </a:solidFill>
                <a:effectLst>
                  <a:outerShdw blurRad="38100" dist="38100" dir="2700000" algn="tl">
                    <a:srgbClr val="C0C0C0"/>
                  </a:outerShdw>
                </a:effectLst>
              </a:rPr>
              <a:t/>
            </a:r>
            <a:br>
              <a:rPr lang="en-US" sz="2600" dirty="0" smtClean="0">
                <a:solidFill>
                  <a:srgbClr val="000099"/>
                </a:solidFill>
                <a:effectLst>
                  <a:outerShdw blurRad="38100" dist="38100" dir="2700000" algn="tl">
                    <a:srgbClr val="C0C0C0"/>
                  </a:outerShdw>
                </a:effectLst>
              </a:rPr>
            </a:br>
            <a:r>
              <a:rPr lang="en-US" sz="2600" b="1" dirty="0" smtClean="0">
                <a:solidFill>
                  <a:srgbClr val="000099"/>
                </a:solidFill>
                <a:effectLst>
                  <a:outerShdw blurRad="38100" dist="38100" dir="2700000" algn="tl">
                    <a:srgbClr val="C0C0C0"/>
                  </a:outerShdw>
                </a:effectLst>
              </a:rPr>
              <a:t>Mainframes</a:t>
            </a:r>
            <a:r>
              <a:rPr lang="en-US" sz="2600" dirty="0" smtClean="0">
                <a:solidFill>
                  <a:srgbClr val="000099"/>
                </a:solidFill>
                <a:effectLst>
                  <a:outerShdw blurRad="38100" dist="38100" dir="2700000" algn="tl">
                    <a:srgbClr val="C0C0C0"/>
                  </a:outerShdw>
                </a:effectLst>
              </a:rPr>
              <a:t> </a:t>
            </a:r>
            <a:r>
              <a:rPr lang="en-US" sz="2600" dirty="0" smtClean="0">
                <a:solidFill>
                  <a:srgbClr val="000099"/>
                </a:solidFill>
                <a:effectLst>
                  <a:outerShdw blurRad="38100" dist="38100" dir="2700000" algn="tl">
                    <a:srgbClr val="C0C0C0"/>
                  </a:outerShdw>
                </a:effectLst>
              </a:rPr>
              <a:t>and </a:t>
            </a:r>
            <a:r>
              <a:rPr lang="en-US" sz="2600" b="1" dirty="0" smtClean="0">
                <a:solidFill>
                  <a:srgbClr val="000099"/>
                </a:solidFill>
                <a:effectLst>
                  <a:outerShdw blurRad="38100" dist="38100" dir="2700000" algn="tl">
                    <a:srgbClr val="C0C0C0"/>
                  </a:outerShdw>
                </a:effectLst>
              </a:rPr>
              <a:t>supercomputers</a:t>
            </a:r>
            <a:r>
              <a:rPr lang="en-US" sz="2600" dirty="0" smtClean="0">
                <a:solidFill>
                  <a:srgbClr val="000099"/>
                </a:solidFill>
                <a:effectLst>
                  <a:outerShdw blurRad="38100" dist="38100" dir="2700000" algn="tl">
                    <a:srgbClr val="C0C0C0"/>
                  </a:outerShdw>
                </a:effectLst>
              </a:rPr>
              <a:t> are used by large businesses, government agencies, and in science and education</a:t>
            </a:r>
            <a:endParaRPr lang="en-US" sz="2600" dirty="0">
              <a:solidFill>
                <a:srgbClr val="0000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p:txBody>
          <a:bodyPr/>
          <a:lstStyle/>
          <a:p>
            <a:pPr eaLnBrk="1" hangingPunct="1">
              <a:defRPr/>
            </a:pPr>
            <a:r>
              <a:rPr lang="en-US" dirty="0"/>
              <a:t>Distinguishing Types </a:t>
            </a:r>
            <a:r>
              <a:rPr lang="en-US" dirty="0" smtClean="0"/>
              <a:t>of </a:t>
            </a:r>
            <a:r>
              <a:rPr lang="en-US" dirty="0"/>
              <a:t>Computers</a:t>
            </a:r>
            <a:endParaRPr lang="en-US" dirty="0">
              <a:ea typeface="+mj-ea"/>
            </a:endParaRPr>
          </a:p>
        </p:txBody>
      </p:sp>
      <p:sp>
        <p:nvSpPr>
          <p:cNvPr id="212999" name="Rectangle 7"/>
          <p:cNvSpPr>
            <a:spLocks noGrp="1" noChangeArrowheads="1"/>
          </p:cNvSpPr>
          <p:nvPr>
            <p:ph idx="1"/>
          </p:nvPr>
        </p:nvSpPr>
        <p:spPr>
          <a:xfrm>
            <a:off x="914400" y="1219200"/>
            <a:ext cx="3657599" cy="3276600"/>
          </a:xfrm>
        </p:spPr>
        <p:txBody>
          <a:bodyPr/>
          <a:lstStyle/>
          <a:p>
            <a:pPr eaLnBrk="1" hangingPunct="1">
              <a:defRPr/>
            </a:pPr>
            <a:r>
              <a:rPr lang="en-US" sz="2800" b="1" dirty="0" smtClean="0"/>
              <a:t>Laptop computer</a:t>
            </a:r>
            <a:endParaRPr lang="en-US" sz="2800" b="1" dirty="0"/>
          </a:p>
          <a:p>
            <a:pPr lvl="1" eaLnBrk="1" hangingPunct="1">
              <a:defRPr/>
            </a:pPr>
            <a:r>
              <a:rPr lang="en-US" sz="2200" dirty="0">
                <a:effectLst/>
              </a:rPr>
              <a:t>h</a:t>
            </a:r>
            <a:r>
              <a:rPr lang="en-US" sz="2200" dirty="0" smtClean="0">
                <a:effectLst/>
              </a:rPr>
              <a:t>inged lid contains display</a:t>
            </a:r>
          </a:p>
          <a:p>
            <a:pPr lvl="1" eaLnBrk="1" hangingPunct="1">
              <a:defRPr/>
            </a:pPr>
            <a:r>
              <a:rPr lang="en-US" sz="2200" dirty="0" smtClean="0">
                <a:effectLst/>
              </a:rPr>
              <a:t>lower portion contains keyboard</a:t>
            </a:r>
          </a:p>
          <a:p>
            <a:pPr lvl="1" eaLnBrk="1" hangingPunct="1">
              <a:defRPr/>
            </a:pPr>
            <a:r>
              <a:rPr lang="en-US" sz="2200" dirty="0" smtClean="0">
                <a:effectLst/>
              </a:rPr>
              <a:t>powered by rechargeable batteries</a:t>
            </a:r>
          </a:p>
          <a:p>
            <a:pPr lvl="1" eaLnBrk="1" hangingPunct="1">
              <a:defRPr/>
            </a:pPr>
            <a:endParaRPr lang="en-US" dirty="0"/>
          </a:p>
        </p:txBody>
      </p:sp>
      <p:sp>
        <p:nvSpPr>
          <p:cNvPr id="10242" name="Slide Number Placeholder 4"/>
          <p:cNvSpPr>
            <a:spLocks noGrp="1"/>
          </p:cNvSpPr>
          <p:nvPr>
            <p:ph type="sldNum" sz="quarter" idx="10"/>
          </p:nvPr>
        </p:nvSpPr>
        <p:spPr>
          <a:noFill/>
        </p:spPr>
        <p:txBody>
          <a:bodyPr/>
          <a:lstStyle/>
          <a:p>
            <a:fld id="{C0FB7287-1E3C-4B5F-A44D-263F6E6EB284}" type="slidenum">
              <a:rPr lang="en-US"/>
              <a:pPr/>
              <a:t>7</a:t>
            </a:fld>
            <a:endParaRPr lang="en-US"/>
          </a:p>
        </p:txBody>
      </p:sp>
      <p:sp>
        <p:nvSpPr>
          <p:cNvPr id="10243"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2" name="Content Placeholder 1"/>
          <p:cNvSpPr>
            <a:spLocks noGrp="1"/>
          </p:cNvSpPr>
          <p:nvPr>
            <p:ph sz="half" idx="4294967295"/>
          </p:nvPr>
        </p:nvSpPr>
        <p:spPr>
          <a:xfrm>
            <a:off x="4572000" y="1219200"/>
            <a:ext cx="4572000" cy="2971800"/>
          </a:xfrm>
        </p:spPr>
        <p:txBody>
          <a:bodyPr/>
          <a:lstStyle/>
          <a:p>
            <a:pPr eaLnBrk="1" hangingPunct="1">
              <a:defRPr/>
            </a:pPr>
            <a:r>
              <a:rPr lang="en-US" sz="2800" b="1" dirty="0"/>
              <a:t>Smartphones</a:t>
            </a:r>
          </a:p>
          <a:p>
            <a:pPr lvl="1" eaLnBrk="1" hangingPunct="1">
              <a:defRPr/>
            </a:pPr>
            <a:r>
              <a:rPr lang="en-US" sz="2200" dirty="0">
                <a:effectLst/>
              </a:rPr>
              <a:t>used to make and receive phone calls</a:t>
            </a:r>
          </a:p>
          <a:p>
            <a:pPr lvl="1" eaLnBrk="1" hangingPunct="1">
              <a:defRPr/>
            </a:pPr>
            <a:r>
              <a:rPr lang="en-US" sz="2200" dirty="0">
                <a:effectLst/>
              </a:rPr>
              <a:t>also used to </a:t>
            </a:r>
            <a:r>
              <a:rPr lang="en-US" sz="2200" dirty="0" smtClean="0">
                <a:effectLst/>
              </a:rPr>
              <a:t>maintain an address book and calendar, send email, connect to the Internet, play music, and take photo or video</a:t>
            </a:r>
            <a:endParaRPr lang="en-US" sz="2200" dirty="0">
              <a:effectLst/>
            </a:endParaRPr>
          </a:p>
          <a:p>
            <a:endParaRPr lang="en-US" dirty="0"/>
          </a:p>
        </p:txBody>
      </p:sp>
      <p:sp>
        <p:nvSpPr>
          <p:cNvPr id="7" name="Rectangle 7"/>
          <p:cNvSpPr txBox="1">
            <a:spLocks noChangeArrowheads="1"/>
          </p:cNvSpPr>
          <p:nvPr/>
        </p:nvSpPr>
        <p:spPr bwMode="auto">
          <a:xfrm>
            <a:off x="914400" y="4343400"/>
            <a:ext cx="8229600" cy="205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Arial" pitchFamily="-108" charset="0"/>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ea typeface="Arial" pitchFamily="-108" charset="0"/>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ea typeface="Arial" pitchFamily="-108" charset="0"/>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a:lstStyle>
          <a:p>
            <a:pPr eaLnBrk="1" hangingPunct="1">
              <a:defRPr/>
            </a:pPr>
            <a:r>
              <a:rPr lang="en-US" sz="2800" b="1" dirty="0" smtClean="0">
                <a:effectLst>
                  <a:outerShdw blurRad="38100" dist="38100" dir="2700000" algn="tl">
                    <a:srgbClr val="000000">
                      <a:alpha val="43137"/>
                    </a:srgbClr>
                  </a:outerShdw>
                </a:effectLst>
              </a:rPr>
              <a:t>Tablets</a:t>
            </a:r>
            <a:endParaRPr lang="en-US" sz="2800" dirty="0" smtClean="0">
              <a:effectLst>
                <a:outerShdw blurRad="38100" dist="38100" dir="2700000" algn="tl">
                  <a:srgbClr val="000000">
                    <a:alpha val="43137"/>
                  </a:srgbClr>
                </a:outerShdw>
              </a:effectLst>
            </a:endParaRPr>
          </a:p>
          <a:p>
            <a:pPr lvl="1" eaLnBrk="1" hangingPunct="1">
              <a:defRPr/>
            </a:pPr>
            <a:r>
              <a:rPr lang="en-US" sz="2200" dirty="0" smtClean="0">
                <a:effectLst/>
              </a:rPr>
              <a:t>thin computers without an external keyboard or mouse</a:t>
            </a:r>
          </a:p>
          <a:p>
            <a:pPr lvl="1" eaLnBrk="1" hangingPunct="1">
              <a:defRPr/>
            </a:pPr>
            <a:r>
              <a:rPr lang="en-US" sz="2200" dirty="0" smtClean="0">
                <a:effectLst/>
              </a:rPr>
              <a:t>interact with touch screen or stylus</a:t>
            </a:r>
          </a:p>
          <a:p>
            <a:pPr lvl="1" eaLnBrk="1" hangingPunct="1">
              <a:defRPr/>
            </a:pPr>
            <a:r>
              <a:rPr lang="en-US" sz="2200" dirty="0" smtClean="0">
                <a:effectLst/>
              </a:rPr>
              <a:t>ideal for surfing the Web, checking email, reading electronic books, watching video, and creating artwork</a:t>
            </a:r>
            <a:endParaRPr lang="en-US" sz="2200" dirty="0" smtClean="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dirty="0"/>
              <a:t>Distinguishing Types </a:t>
            </a:r>
            <a:r>
              <a:rPr lang="en-US" dirty="0" smtClean="0"/>
              <a:t>of </a:t>
            </a:r>
            <a:r>
              <a:rPr lang="en-US" dirty="0"/>
              <a:t>Computers</a:t>
            </a:r>
            <a:endParaRPr lang="en-US" dirty="0">
              <a:ea typeface="+mj-ea"/>
            </a:endParaRPr>
          </a:p>
        </p:txBody>
      </p:sp>
      <p:sp>
        <p:nvSpPr>
          <p:cNvPr id="110597" name="Rectangle 5"/>
          <p:cNvSpPr>
            <a:spLocks noGrp="1" noChangeArrowheads="1"/>
          </p:cNvSpPr>
          <p:nvPr>
            <p:ph idx="1"/>
          </p:nvPr>
        </p:nvSpPr>
        <p:spPr/>
        <p:txBody>
          <a:bodyPr/>
          <a:lstStyle/>
          <a:p>
            <a:r>
              <a:rPr lang="en-US" sz="2400" b="1" dirty="0" smtClean="0"/>
              <a:t>Mainframe computers </a:t>
            </a:r>
            <a:r>
              <a:rPr lang="en-US" sz="2400" dirty="0" smtClean="0"/>
              <a:t>and </a:t>
            </a:r>
            <a:r>
              <a:rPr lang="en-US" sz="2400" b="1" dirty="0" smtClean="0"/>
              <a:t>supercomputers</a:t>
            </a:r>
            <a:r>
              <a:rPr lang="en-US" sz="2400" dirty="0" smtClean="0"/>
              <a:t> </a:t>
            </a:r>
            <a:r>
              <a:rPr lang="en-US" sz="2400" dirty="0">
                <a:effectLst/>
              </a:rPr>
              <a:t>are used by large </a:t>
            </a:r>
            <a:r>
              <a:rPr lang="en-US" sz="2400" dirty="0" smtClean="0">
                <a:effectLst/>
              </a:rPr>
              <a:t>businesses, government </a:t>
            </a:r>
            <a:r>
              <a:rPr lang="en-US" sz="2400" dirty="0">
                <a:effectLst/>
              </a:rPr>
              <a:t>agencies, and in science and education. They provide centralized storage and </a:t>
            </a:r>
            <a:r>
              <a:rPr lang="en-US" sz="2400" dirty="0" smtClean="0">
                <a:effectLst/>
              </a:rPr>
              <a:t>processing, and </a:t>
            </a:r>
            <a:r>
              <a:rPr lang="en-US" sz="2400" dirty="0">
                <a:effectLst/>
              </a:rPr>
              <a:t>can manipulate tremendous amounts of </a:t>
            </a:r>
            <a:r>
              <a:rPr lang="en-US" sz="2400" dirty="0" smtClean="0">
                <a:effectLst/>
              </a:rPr>
              <a:t>data</a:t>
            </a:r>
          </a:p>
        </p:txBody>
      </p:sp>
      <p:sp>
        <p:nvSpPr>
          <p:cNvPr id="12290" name="Slide Number Placeholder 4"/>
          <p:cNvSpPr>
            <a:spLocks noGrp="1"/>
          </p:cNvSpPr>
          <p:nvPr>
            <p:ph type="sldNum" sz="quarter" idx="10"/>
          </p:nvPr>
        </p:nvSpPr>
        <p:spPr>
          <a:noFill/>
        </p:spPr>
        <p:txBody>
          <a:bodyPr/>
          <a:lstStyle/>
          <a:p>
            <a:fld id="{1332B938-A4F7-47EA-A002-FE722662BA6A}" type="slidenum">
              <a:rPr lang="en-US"/>
              <a:pPr/>
              <a:t>8</a:t>
            </a:fld>
            <a:endParaRPr lang="en-US"/>
          </a:p>
        </p:txBody>
      </p:sp>
      <p:sp>
        <p:nvSpPr>
          <p:cNvPr id="12291" name="Footer Placeholder 5"/>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750191"/>
            <a:ext cx="3705225" cy="260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z="3300" dirty="0" smtClean="0">
                <a:ea typeface="+mj-ea"/>
              </a:rPr>
              <a:t>Identify Computer </a:t>
            </a:r>
            <a:r>
              <a:rPr lang="en-US" sz="3300" dirty="0" smtClean="0">
                <a:ea typeface="+mj-ea"/>
              </a:rPr>
              <a:t>System Components</a:t>
            </a:r>
            <a:endParaRPr lang="en-US" sz="3300" dirty="0">
              <a:ea typeface="+mj-ea"/>
            </a:endParaRPr>
          </a:p>
        </p:txBody>
      </p:sp>
      <p:sp>
        <p:nvSpPr>
          <p:cNvPr id="101380" name="Rectangle 4"/>
          <p:cNvSpPr>
            <a:spLocks noGrp="1" noChangeArrowheads="1"/>
          </p:cNvSpPr>
          <p:nvPr>
            <p:ph idx="1"/>
          </p:nvPr>
        </p:nvSpPr>
        <p:spPr>
          <a:xfrm>
            <a:off x="1371600" y="1600200"/>
            <a:ext cx="7315201" cy="1828800"/>
          </a:xfrm>
        </p:spPr>
        <p:txBody>
          <a:bodyPr/>
          <a:lstStyle/>
          <a:p>
            <a:pPr marL="342900" indent="-342900" eaLnBrk="1" hangingPunct="1">
              <a:buFontTx/>
              <a:buNone/>
              <a:defRPr/>
            </a:pPr>
            <a:r>
              <a:rPr lang="en-US" sz="2800" dirty="0" smtClean="0"/>
              <a:t>A </a:t>
            </a:r>
            <a:r>
              <a:rPr lang="en-US" sz="2800" b="1" dirty="0" smtClean="0"/>
              <a:t>computer system</a:t>
            </a:r>
            <a:r>
              <a:rPr lang="en-US" sz="2800" dirty="0" smtClean="0"/>
              <a:t> is made up of</a:t>
            </a:r>
            <a:r>
              <a:rPr lang="en-US" sz="2800" dirty="0" smtClean="0"/>
              <a:t>:</a:t>
            </a:r>
            <a:endParaRPr lang="en-US" sz="2800" dirty="0" smtClean="0"/>
          </a:p>
          <a:p>
            <a:pPr marL="342900" indent="-342900" eaLnBrk="1" hangingPunct="1">
              <a:defRPr/>
            </a:pPr>
            <a:r>
              <a:rPr lang="en-US" sz="2600" b="1" dirty="0" smtClean="0"/>
              <a:t>Hardware</a:t>
            </a:r>
            <a:r>
              <a:rPr lang="en-US" sz="2600" dirty="0" smtClean="0"/>
              <a:t>—the physical </a:t>
            </a:r>
            <a:r>
              <a:rPr lang="en-US" sz="2600" dirty="0" smtClean="0"/>
              <a:t>components</a:t>
            </a:r>
            <a:endParaRPr lang="en-US" sz="2600" b="1" dirty="0" smtClean="0"/>
          </a:p>
          <a:p>
            <a:pPr marL="342900" indent="-342900" eaLnBrk="1" hangingPunct="1">
              <a:defRPr/>
            </a:pPr>
            <a:r>
              <a:rPr lang="en-US" sz="2600" b="1" dirty="0" smtClean="0"/>
              <a:t>Software</a:t>
            </a:r>
            <a:r>
              <a:rPr lang="en-US" sz="2600" dirty="0" smtClean="0"/>
              <a:t>—the programs  or data routines</a:t>
            </a:r>
          </a:p>
          <a:p>
            <a:pPr marL="0" indent="0" eaLnBrk="1" hangingPunct="1">
              <a:buNone/>
              <a:defRPr/>
            </a:pPr>
            <a:endParaRPr lang="en-US" sz="2800" dirty="0" smtClean="0"/>
          </a:p>
        </p:txBody>
      </p:sp>
      <p:sp>
        <p:nvSpPr>
          <p:cNvPr id="13314" name="Slide Number Placeholder 3"/>
          <p:cNvSpPr>
            <a:spLocks noGrp="1"/>
          </p:cNvSpPr>
          <p:nvPr>
            <p:ph type="sldNum" sz="quarter" idx="10"/>
          </p:nvPr>
        </p:nvSpPr>
        <p:spPr>
          <a:noFill/>
        </p:spPr>
        <p:txBody>
          <a:bodyPr/>
          <a:lstStyle/>
          <a:p>
            <a:fld id="{8BA3C349-F5C1-4AAC-9C82-B88FAD3BE3B7}" type="slidenum">
              <a:rPr lang="en-US"/>
              <a:pPr/>
              <a:t>9</a:t>
            </a:fld>
            <a:endParaRPr lang="en-US"/>
          </a:p>
        </p:txBody>
      </p:sp>
      <p:sp>
        <p:nvSpPr>
          <p:cNvPr id="13315" name="Footer Placeholder 4"/>
          <p:cNvSpPr>
            <a:spLocks noGrp="1"/>
          </p:cNvSpPr>
          <p:nvPr>
            <p:ph type="ftr" sz="quarter" idx="11"/>
          </p:nvPr>
        </p:nvSpPr>
        <p:spPr>
          <a:noFill/>
        </p:spPr>
        <p:txBody>
          <a:bodyPr/>
          <a:lstStyle/>
          <a:p>
            <a:r>
              <a:rPr lang="en-US" smtClean="0">
                <a:latin typeface="Times New Roman" pitchFamily="-108" charset="0"/>
              </a:rPr>
              <a:t>Microsoft Office 2013-Illustrated Fundamentals</a:t>
            </a:r>
            <a:endParaRPr lang="en-US" smtClean="0">
              <a:latin typeface="Times New Roman" pitchFamily="-108" charset="0"/>
            </a:endParaRPr>
          </a:p>
        </p:txBody>
      </p:sp>
      <p:sp>
        <p:nvSpPr>
          <p:cNvPr id="6" name="Rectangle 5"/>
          <p:cNvSpPr txBox="1">
            <a:spLocks noChangeArrowheads="1"/>
          </p:cNvSpPr>
          <p:nvPr/>
        </p:nvSpPr>
        <p:spPr bwMode="auto">
          <a:xfrm>
            <a:off x="1371600" y="3429000"/>
            <a:ext cx="7315201"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000099"/>
              </a:buClr>
              <a:buChar char="•"/>
              <a:defRPr sz="3200">
                <a:solidFill>
                  <a:srgbClr val="000099"/>
                </a:solidFill>
                <a:effectLst>
                  <a:outerShdw blurRad="38100" dist="38100" dir="2700000" algn="tl">
                    <a:srgbClr val="C0C0C0"/>
                  </a:outerShdw>
                </a:effectLst>
                <a:latin typeface="+mn-lt"/>
                <a:ea typeface="Arial" pitchFamily="-108" charset="0"/>
                <a:cs typeface="+mn-cs"/>
              </a:defRPr>
            </a:lvl1pPr>
            <a:lvl2pPr marL="914400" indent="-287338" algn="l" rtl="0" eaLnBrk="0" fontAlgn="base" hangingPunct="0">
              <a:spcBef>
                <a:spcPct val="20000"/>
              </a:spcBef>
              <a:spcAft>
                <a:spcPct val="0"/>
              </a:spcAft>
              <a:buClr>
                <a:srgbClr val="000099"/>
              </a:buClr>
              <a:buChar char="•"/>
              <a:defRPr sz="2800">
                <a:solidFill>
                  <a:srgbClr val="000099"/>
                </a:solidFill>
                <a:effectLst>
                  <a:outerShdw blurRad="38100" dist="38100" dir="2700000" algn="tl">
                    <a:srgbClr val="C0C0C0"/>
                  </a:outerShdw>
                </a:effectLst>
                <a:latin typeface="+mn-lt"/>
                <a:ea typeface="Arial" pitchFamily="-108" charset="0"/>
                <a:cs typeface="+mn-cs"/>
              </a:defRPr>
            </a:lvl2pPr>
            <a:lvl3pPr marL="1423988" indent="-279400" algn="l" rtl="0" eaLnBrk="0" fontAlgn="base" hangingPunct="0">
              <a:spcBef>
                <a:spcPct val="20000"/>
              </a:spcBef>
              <a:spcAft>
                <a:spcPct val="0"/>
              </a:spcAft>
              <a:buClr>
                <a:srgbClr val="000099"/>
              </a:buClr>
              <a:buChar char="•"/>
              <a:defRPr sz="2400">
                <a:solidFill>
                  <a:srgbClr val="000099"/>
                </a:solidFill>
                <a:effectLst>
                  <a:outerShdw blurRad="38100" dist="38100" dir="2700000" algn="tl">
                    <a:srgbClr val="C0C0C0"/>
                  </a:outerShdw>
                </a:effectLst>
                <a:latin typeface="+mn-lt"/>
                <a:ea typeface="Arial" pitchFamily="-108" charset="0"/>
                <a:cs typeface="+mn-cs"/>
              </a:defRPr>
            </a:lvl3pPr>
            <a:lvl4pPr marL="1828800" indent="-260350"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4pPr>
            <a:lvl5pPr marL="2233613" indent="-212725" algn="l" rtl="0" eaLnBrk="0" fontAlgn="base" hangingPunct="0">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ea typeface="Arial" pitchFamily="-108" charset="0"/>
                <a:cs typeface="+mn-cs"/>
              </a:defRPr>
            </a:lvl5pPr>
            <a:lvl6pPr marL="26908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6pPr>
            <a:lvl7pPr marL="31480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7pPr>
            <a:lvl8pPr marL="36052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8pPr>
            <a:lvl9pPr marL="4062413" indent="-212725" algn="l" rtl="0" fontAlgn="base">
              <a:spcBef>
                <a:spcPct val="20000"/>
              </a:spcBef>
              <a:spcAft>
                <a:spcPct val="0"/>
              </a:spcAft>
              <a:buClr>
                <a:srgbClr val="000099"/>
              </a:buClr>
              <a:buChar char="•"/>
              <a:defRPr sz="2000">
                <a:solidFill>
                  <a:srgbClr val="000099"/>
                </a:solidFill>
                <a:effectLst>
                  <a:outerShdw blurRad="38100" dist="38100" dir="2700000" algn="tl">
                    <a:srgbClr val="C0C0C0"/>
                  </a:outerShdw>
                </a:effectLst>
                <a:latin typeface="+mn-lt"/>
                <a:cs typeface="+mn-cs"/>
              </a:defRPr>
            </a:lvl9pPr>
          </a:lstStyle>
          <a:p>
            <a:pPr marL="0" indent="0" eaLnBrk="1" hangingPunct="1">
              <a:buNone/>
              <a:defRPr/>
            </a:pPr>
            <a:r>
              <a:rPr lang="en-US" sz="2800" b="1" dirty="0" smtClean="0"/>
              <a:t>Architecture</a:t>
            </a:r>
            <a:r>
              <a:rPr lang="en-US" sz="2800" dirty="0" smtClean="0"/>
              <a:t> or </a:t>
            </a:r>
            <a:r>
              <a:rPr lang="en-US" sz="2800" b="1" dirty="0" smtClean="0"/>
              <a:t>configuration</a:t>
            </a:r>
            <a:r>
              <a:rPr lang="en-US" sz="2800" dirty="0" smtClean="0"/>
              <a:t> is the design and construction of the computer.</a:t>
            </a:r>
          </a:p>
          <a:p>
            <a:pPr marL="342900" indent="-342900" eaLnBrk="1" hangingPunct="1">
              <a:defRPr/>
            </a:pPr>
            <a:endParaRPr lang="en-US" sz="2800" i="1" dirty="0" smtClean="0"/>
          </a:p>
          <a:p>
            <a:pPr marL="0" indent="0" eaLnBrk="1" hangingPunct="1">
              <a:buNone/>
              <a:defRPr/>
            </a:pPr>
            <a:r>
              <a:rPr lang="en-US" sz="2800" b="1" dirty="0" smtClean="0"/>
              <a:t>Specifications</a:t>
            </a:r>
            <a:r>
              <a:rPr lang="en-US" sz="2800" dirty="0" smtClean="0"/>
              <a:t> are the technical details about each hardware component.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PT Template">
  <a:themeElements>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1543</TotalTime>
  <Words>2428</Words>
  <Application>Microsoft Office PowerPoint</Application>
  <PresentationFormat>On-screen Show (4:3)</PresentationFormat>
  <Paragraphs>447</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1_PPT Template</vt:lpstr>
      <vt:lpstr>PowerPoint Presentation</vt:lpstr>
      <vt:lpstr>Objectives</vt:lpstr>
      <vt:lpstr>Objectives</vt:lpstr>
      <vt:lpstr>Distinguishing Types of Computers</vt:lpstr>
      <vt:lpstr>Distinguishing Types of Computers</vt:lpstr>
      <vt:lpstr>Distinguishing Types of Computers</vt:lpstr>
      <vt:lpstr>Distinguishing Types of Computers</vt:lpstr>
      <vt:lpstr>Distinguishing Types of Computers</vt:lpstr>
      <vt:lpstr>Identify Computer System Components</vt:lpstr>
      <vt:lpstr>PowerPoint Presentation</vt:lpstr>
      <vt:lpstr>Identify Computer System Components</vt:lpstr>
      <vt:lpstr>Identify Computer System Components</vt:lpstr>
      <vt:lpstr>Identify Computer System Components</vt:lpstr>
      <vt:lpstr>Compare Types of Memory</vt:lpstr>
      <vt:lpstr>Compare Types of Memory</vt:lpstr>
      <vt:lpstr>Compare Types of Memory</vt:lpstr>
      <vt:lpstr>Summarize Types of Storage Media</vt:lpstr>
      <vt:lpstr>Summarize Types of Storage Media</vt:lpstr>
      <vt:lpstr>Summarize Types of Storage Media</vt:lpstr>
      <vt:lpstr>Differentiate Between Input Devices</vt:lpstr>
      <vt:lpstr>Understanding Assistive Devices</vt:lpstr>
      <vt:lpstr>Explain Output Devices</vt:lpstr>
      <vt:lpstr>Explain Output Devices</vt:lpstr>
      <vt:lpstr>Describe Data Communications</vt:lpstr>
      <vt:lpstr>Describe Data Communications</vt:lpstr>
      <vt:lpstr>Describe Data Communications</vt:lpstr>
      <vt:lpstr>Describe Data Communications</vt:lpstr>
      <vt:lpstr>Describe Data Communications</vt:lpstr>
      <vt:lpstr>Define Types of Networks</vt:lpstr>
      <vt:lpstr>Define Types of Networks</vt:lpstr>
      <vt:lpstr>Define Types of Networks</vt:lpstr>
      <vt:lpstr>Define Types of Networks</vt:lpstr>
      <vt:lpstr>Define Types of Networks</vt:lpstr>
      <vt:lpstr>Define Types of Networks</vt:lpstr>
      <vt:lpstr>Assess Security Threats</vt:lpstr>
      <vt:lpstr>Assess Security Threats</vt:lpstr>
      <vt:lpstr>Assess Security Threats</vt:lpstr>
      <vt:lpstr>Assess Security Threats</vt:lpstr>
      <vt:lpstr>Protecting Information with Passwords</vt:lpstr>
      <vt:lpstr>Understand System Software</vt:lpstr>
      <vt:lpstr>Understand System Software</vt:lpstr>
      <vt:lpstr>Understand System Software</vt:lpstr>
      <vt:lpstr>Describe Types of Application Software</vt:lpstr>
      <vt:lpstr>Describe Types of Application Software</vt:lpstr>
      <vt:lpstr>Describe Types of Application Software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2007-Illustrated Introductory, XP Edition</dc:title>
  <dc:creator>Steven Freund</dc:creator>
  <cp:lastModifiedBy>Windows User</cp:lastModifiedBy>
  <cp:revision>54</cp:revision>
  <dcterms:created xsi:type="dcterms:W3CDTF">2010-06-02T03:40:27Z</dcterms:created>
  <dcterms:modified xsi:type="dcterms:W3CDTF">2013-04-30T20:30:54Z</dcterms:modified>
</cp:coreProperties>
</file>