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58" r:id="rId4"/>
    <p:sldId id="299" r:id="rId5"/>
    <p:sldId id="300" r:id="rId6"/>
    <p:sldId id="301" r:id="rId7"/>
    <p:sldId id="318" r:id="rId8"/>
    <p:sldId id="302" r:id="rId9"/>
    <p:sldId id="303" r:id="rId10"/>
    <p:sldId id="319" r:id="rId11"/>
    <p:sldId id="304" r:id="rId12"/>
    <p:sldId id="305" r:id="rId13"/>
    <p:sldId id="306" r:id="rId14"/>
    <p:sldId id="307" r:id="rId15"/>
    <p:sldId id="320" r:id="rId16"/>
    <p:sldId id="308" r:id="rId17"/>
    <p:sldId id="309" r:id="rId18"/>
    <p:sldId id="310" r:id="rId19"/>
    <p:sldId id="321" r:id="rId20"/>
    <p:sldId id="311" r:id="rId21"/>
    <p:sldId id="312" r:id="rId22"/>
    <p:sldId id="313" r:id="rId23"/>
    <p:sldId id="322" r:id="rId24"/>
    <p:sldId id="314" r:id="rId25"/>
    <p:sldId id="316" r:id="rId26"/>
    <p:sldId id="31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96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1863EA-9C56-4C6C-8501-DA368E61D583}" type="datetime1">
              <a:rPr lang="en-US"/>
              <a:pPr>
                <a:defRPr/>
              </a:pPr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4DA8C9-D136-4A6D-892D-699CE95B0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26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8288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86B3-D909-4A42-B320-5A5D548D6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C7B-81ED-416E-B9C9-1DA3DDA44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B51E-14EE-4E7E-AE47-E16FB4E60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FF97-FC87-4C95-B305-5621148F3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5457-B855-4558-B231-E93062903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AE-03B5-482A-B5B2-7F2CE8BFB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BEC0-ACFC-41C7-AC95-CC12BC515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Microsoft Office 2013 – Illustrated Fundamentals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2D00-2A29-4261-B35C-FC701D2E8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6F3C-7EBE-43E9-8629-0EFF9AC94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CE5A-8733-4AF4-AADE-743E8A623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9" y="1600200"/>
            <a:ext cx="72691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BF4C2BA7-0038-4E04-9DEF-E799FEAE6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Microsoft Office 2013 – Illustrated Fundamentals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690813" indent="-212725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54412"/>
            <a:ext cx="6705600" cy="7127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effectLst/>
                <a:ea typeface="+mn-ea"/>
              </a:rPr>
              <a:t>Working </a:t>
            </a:r>
            <a:r>
              <a:rPr lang="en-US" sz="2800" b="1" dirty="0" smtClean="0">
                <a:effectLst/>
                <a:ea typeface="+mn-ea"/>
              </a:rPr>
              <a:t>in the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637233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2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have a Microsoft account if you use</a:t>
            </a:r>
          </a:p>
          <a:p>
            <a:pPr lvl="1"/>
            <a:r>
              <a:rPr lang="en-US" b="1" dirty="0" smtClean="0"/>
              <a:t>Outlook.com</a:t>
            </a:r>
          </a:p>
          <a:p>
            <a:pPr lvl="1"/>
            <a:r>
              <a:rPr lang="en-US" b="1" dirty="0" smtClean="0"/>
              <a:t>SkyDrive</a:t>
            </a:r>
          </a:p>
          <a:p>
            <a:pPr lvl="1"/>
            <a:r>
              <a:rPr lang="en-US" b="1" dirty="0" smtClean="0"/>
              <a:t>Xbox LIVE</a:t>
            </a:r>
          </a:p>
          <a:p>
            <a:pPr lvl="1"/>
            <a:r>
              <a:rPr lang="en-US" b="1" dirty="0" smtClean="0"/>
              <a:t>Windows Phone</a:t>
            </a:r>
          </a:p>
          <a:p>
            <a:r>
              <a:rPr lang="en-US" b="1" dirty="0" smtClean="0"/>
              <a:t>A Microsoft account consists of an email address and a password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Microsoft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SkyDrive works like the hard drive on your computer</a:t>
            </a:r>
          </a:p>
          <a:p>
            <a:r>
              <a:rPr lang="en-US" sz="2800" b="1" dirty="0" smtClean="0"/>
              <a:t>You can save and open files from SkyDrive, create folder, and manage your files</a:t>
            </a:r>
          </a:p>
          <a:p>
            <a:r>
              <a:rPr lang="en-US" sz="2800" b="1" dirty="0" smtClean="0"/>
              <a:t>You can access the files you save on SkyDrive from any of your connected devices and from anywhere you have a computer connection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SkyDrive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By default, files are saved to locations you specify on your SkyDrive</a:t>
            </a:r>
          </a:p>
          <a:p>
            <a:r>
              <a:rPr lang="en-US" sz="2800" b="1" dirty="0" smtClean="0"/>
              <a:t>You can change the default to be a different location</a:t>
            </a:r>
          </a:p>
          <a:p>
            <a:r>
              <a:rPr lang="en-US" sz="2800" b="1" dirty="0" smtClean="0"/>
              <a:t>Click the FILE tab, then click Options. Click Save in the left sidebar, then in the Save section, click Save to Computer by default check box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Disable Default Saving to SkyDrive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Disable Default Saving to SkyDrive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828800"/>
            <a:ext cx="7018154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0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Disable Default Saving to SkyDrive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486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8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You are automatically connected to SkyDrive when you sign into your Microsoft account and launch an Office 2013 application</a:t>
            </a:r>
          </a:p>
          <a:p>
            <a:r>
              <a:rPr lang="en-US" sz="2800" b="1" dirty="0" smtClean="0"/>
              <a:t>You can also access SkyDrive through your Web browser or from the SkyDrive App in Windows 8</a:t>
            </a:r>
          </a:p>
          <a:p>
            <a:r>
              <a:rPr lang="en-US" sz="2800" b="1" dirty="0" smtClean="0"/>
              <a:t>When you start the SkyDrive app, you can upload and download files, create folders, and delete files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Files on SkyDrive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You can also download the SkyDrive app to your tablet or other mobile device so you can access files wherever you have an Internet connection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When you access SkyDrive from Internet Explorer, you can do more file management tasks, including renaming and moving 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 on SkyDrive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4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 on SkyDrive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877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09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 on SkyDrive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8961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7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Understand Office 2013 in the Cloud</a:t>
            </a:r>
          </a:p>
          <a:p>
            <a:pPr eaLnBrk="1" hangingPunct="1">
              <a:defRPr/>
            </a:pPr>
            <a:r>
              <a:rPr lang="en-US" dirty="0" smtClean="0"/>
              <a:t>Work Online</a:t>
            </a:r>
          </a:p>
          <a:p>
            <a:pPr eaLnBrk="1" hangingPunct="1">
              <a:defRPr/>
            </a:pPr>
            <a:r>
              <a:rPr lang="en-US" dirty="0" smtClean="0"/>
              <a:t>Explore SkyDrive</a:t>
            </a:r>
          </a:p>
          <a:p>
            <a:pPr eaLnBrk="1" hangingPunct="1">
              <a:defRPr/>
            </a:pPr>
            <a:r>
              <a:rPr lang="en-US" dirty="0" smtClean="0"/>
              <a:t>Manage Files on SkyDrive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F35D32-C41F-47C0-92CF-D3A57C103414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Microsoft Office 2013 </a:t>
            </a:r>
            <a:r>
              <a:rPr lang="en-US" dirty="0" smtClean="0">
                <a:latin typeface="Times New Roman" pitchFamily="18" charset="0"/>
              </a:rPr>
              <a:t>– Illustrated Fundamentals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One of the great advantages of working with SkyDrive is that you can share your files with others</a:t>
            </a:r>
          </a:p>
          <a:p>
            <a:endParaRPr lang="en-US" b="1" dirty="0" smtClean="0"/>
          </a:p>
          <a:p>
            <a:r>
              <a:rPr lang="en-US" b="1" dirty="0" smtClean="0"/>
              <a:t>When you share files using SkyDrive, you only have to work with one version of the file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can work with a document, presentation, or workbook simultaneously with a partner</a:t>
            </a:r>
          </a:p>
          <a:p>
            <a:pPr lvl="1"/>
            <a:r>
              <a:rPr lang="en-US" b="1" dirty="0" smtClean="0"/>
              <a:t>Save the file to SkyDrive</a:t>
            </a:r>
          </a:p>
          <a:p>
            <a:pPr lvl="1"/>
            <a:r>
              <a:rPr lang="en-US" b="1" dirty="0" smtClean="0"/>
              <a:t>Click the FILE tab, click Share, then click Invite People</a:t>
            </a:r>
          </a:p>
          <a:p>
            <a:pPr lvl="1"/>
            <a:r>
              <a:rPr lang="en-US" b="1" dirty="0" smtClean="0"/>
              <a:t>Enter the email addresses of the people you want to work with the file</a:t>
            </a:r>
          </a:p>
          <a:p>
            <a:pPr lvl="1"/>
            <a:r>
              <a:rPr lang="en-US" b="1" dirty="0" smtClean="0"/>
              <a:t>Click Share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Co-authoring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9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6865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36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828800"/>
            <a:ext cx="7626699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86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 Web App is a scaled-down version of an Office program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Office Web Apps include Word, Excel, PowerPoint, and OneNote</a:t>
            </a:r>
          </a:p>
          <a:p>
            <a:endParaRPr lang="en-US" sz="2800" b="1" dirty="0"/>
          </a:p>
          <a:p>
            <a:r>
              <a:rPr lang="en-US" sz="2800" b="1" dirty="0" smtClean="0"/>
              <a:t>You can use Office Web Apps to create and edit documents, even if you don’t have Office 2013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Office Web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32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Office Web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99989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Office Web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5229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Share Files</a:t>
            </a:r>
          </a:p>
          <a:p>
            <a:pPr eaLnBrk="1" hangingPunct="1">
              <a:defRPr/>
            </a:pPr>
            <a:r>
              <a:rPr lang="en-US" dirty="0" smtClean="0"/>
              <a:t>Explore Office Web Apps</a:t>
            </a:r>
          </a:p>
          <a:p>
            <a:pPr eaLnBrk="1" hangingPunct="1">
              <a:defRPr/>
            </a:pPr>
            <a:r>
              <a:rPr lang="en-US" dirty="0" smtClean="0"/>
              <a:t>Complete a Team Project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sz="3200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9349DB-63CC-44CE-8215-D5430D8185CC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Microsoft Office 2013 – 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The term </a:t>
            </a:r>
            <a:r>
              <a:rPr lang="en-US" sz="2800" b="1" dirty="0" smtClean="0">
                <a:solidFill>
                  <a:srgbClr val="0099FF"/>
                </a:solidFill>
              </a:rPr>
              <a:t>cloud computing </a:t>
            </a:r>
            <a:r>
              <a:rPr lang="en-US" sz="2800" b="1" dirty="0" smtClean="0"/>
              <a:t>refers to the process of working with files and apps online</a:t>
            </a:r>
          </a:p>
          <a:p>
            <a:r>
              <a:rPr lang="en-US" sz="2800" b="1" dirty="0" smtClean="0"/>
              <a:t>Applications such as Gmail and outlook.com are </a:t>
            </a:r>
            <a:r>
              <a:rPr lang="en-US" sz="2800" b="1" dirty="0" smtClean="0">
                <a:solidFill>
                  <a:srgbClr val="0099FF"/>
                </a:solidFill>
              </a:rPr>
              <a:t>cloud-based</a:t>
            </a:r>
            <a:r>
              <a:rPr lang="en-US" sz="2800" b="1" dirty="0" smtClean="0"/>
              <a:t>, which means that you do not need a program installed on our computer to run them</a:t>
            </a:r>
          </a:p>
          <a:p>
            <a:r>
              <a:rPr lang="en-US" sz="2800" b="1" dirty="0" smtClean="0"/>
              <a:t>Office 2013 has also been designed as a cloud-based application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Office 2013 </a:t>
            </a:r>
            <a:r>
              <a:rPr lang="en-US" dirty="0" smtClean="0"/>
              <a:t>in </a:t>
            </a:r>
            <a:r>
              <a:rPr lang="en-US" dirty="0" smtClean="0"/>
              <a:t>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2013 </a:t>
            </a:r>
            <a:r>
              <a:rPr lang="en-US" dirty="0" smtClean="0"/>
              <a:t>– Illustrated </a:t>
            </a:r>
            <a:r>
              <a:rPr lang="en-US" dirty="0">
                <a:latin typeface="Times New Roman" pitchFamily="18" charset="0"/>
              </a:rPr>
              <a:t>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 </a:t>
            </a:r>
            <a:r>
              <a:rPr lang="en-US" sz="2400" b="1" dirty="0" smtClean="0">
                <a:solidFill>
                  <a:srgbClr val="0099FF"/>
                </a:solidFill>
              </a:rPr>
              <a:t>roaming setting </a:t>
            </a:r>
            <a:r>
              <a:rPr lang="en-US" sz="2400" b="1" dirty="0" smtClean="0"/>
              <a:t>is a setting that travels with you on every connected device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SkyDrive</a:t>
            </a:r>
            <a:r>
              <a:rPr lang="en-US" sz="2400" b="1" dirty="0" smtClean="0"/>
              <a:t> is an online storage and file sharing service</a:t>
            </a:r>
          </a:p>
          <a:p>
            <a:r>
              <a:rPr lang="en-US" sz="2400" b="1" dirty="0" smtClean="0"/>
              <a:t>The term </a:t>
            </a:r>
            <a:r>
              <a:rPr lang="en-US" sz="2400" b="1" dirty="0" smtClean="0">
                <a:solidFill>
                  <a:srgbClr val="0099FF"/>
                </a:solidFill>
              </a:rPr>
              <a:t>synced</a:t>
            </a:r>
            <a:r>
              <a:rPr lang="en-US" sz="2400" b="1" dirty="0" smtClean="0"/>
              <a:t> means that when you add, change or delete files on one computer, the same files on your other devices are also updated</a:t>
            </a:r>
          </a:p>
          <a:p>
            <a:r>
              <a:rPr lang="en-US" sz="2400" b="1" dirty="0" smtClean="0">
                <a:solidFill>
                  <a:srgbClr val="0099FF"/>
                </a:solidFill>
              </a:rPr>
              <a:t>Office Web Apps </a:t>
            </a:r>
            <a:r>
              <a:rPr lang="en-US" sz="2400" b="1" dirty="0" smtClean="0"/>
              <a:t>are the versions of Microsoft Word, Excel, PowerPoint, and OneNote that you can access from your SkyDrive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Office 2013 </a:t>
            </a:r>
            <a:r>
              <a:rPr lang="en-US" dirty="0" smtClean="0"/>
              <a:t>in </a:t>
            </a:r>
            <a:r>
              <a:rPr lang="en-US" dirty="0"/>
              <a:t>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2013 </a:t>
            </a:r>
            <a:r>
              <a:rPr lang="en-US" dirty="0" smtClean="0"/>
              <a:t>– Illustrated </a:t>
            </a:r>
            <a:r>
              <a:rPr lang="en-US" dirty="0">
                <a:latin typeface="Times New Roman" pitchFamily="18" charset="0"/>
              </a:rPr>
              <a:t>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4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Office 2013 </a:t>
            </a:r>
            <a:r>
              <a:rPr lang="en-US" dirty="0" smtClean="0"/>
              <a:t>in </a:t>
            </a:r>
            <a:r>
              <a:rPr lang="en-US" dirty="0"/>
              <a:t>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2013 </a:t>
            </a:r>
            <a:r>
              <a:rPr lang="en-US" dirty="0" smtClean="0"/>
              <a:t>– Illustrated </a:t>
            </a:r>
            <a:r>
              <a:rPr lang="en-US" dirty="0">
                <a:latin typeface="Times New Roman" pitchFamily="18" charset="0"/>
              </a:rPr>
              <a:t>Fundamentals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1657350"/>
            <a:ext cx="5238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8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Office 2013 </a:t>
            </a:r>
            <a:r>
              <a:rPr lang="en-US" dirty="0" smtClean="0"/>
              <a:t>in </a:t>
            </a:r>
            <a:r>
              <a:rPr lang="en-US" dirty="0"/>
              <a:t>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2013 </a:t>
            </a:r>
            <a:r>
              <a:rPr lang="en-US" dirty="0" smtClean="0"/>
              <a:t>– Illustrated </a:t>
            </a:r>
            <a:r>
              <a:rPr lang="en-US" dirty="0">
                <a:latin typeface="Times New Roman" pitchFamily="18" charset="0"/>
              </a:rPr>
              <a:t>Fundamentals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828800"/>
            <a:ext cx="6661941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8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When you work on your own computer, you are usually signed in to your Microsoft account automatically</a:t>
            </a:r>
          </a:p>
          <a:p>
            <a:r>
              <a:rPr lang="en-US" sz="2400" b="1" dirty="0" smtClean="0"/>
              <a:t>When you use another person’s computer or a public computer, you will be required to enter the password associated with your Microsoft account to access files you have saved on Windows SkyDrive</a:t>
            </a:r>
          </a:p>
          <a:p>
            <a:r>
              <a:rPr lang="en-US" sz="2400" b="1" dirty="0" smtClean="0"/>
              <a:t>You know you are signed in to Windows when you see your name and possibly your picture in the top right corner of your screen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2013 </a:t>
            </a:r>
            <a:r>
              <a:rPr lang="en-US" dirty="0" smtClean="0"/>
              <a:t>– Illustrated </a:t>
            </a:r>
            <a:r>
              <a:rPr lang="en-US" dirty="0">
                <a:latin typeface="Times New Roman" pitchFamily="18" charset="0"/>
              </a:rPr>
              <a:t>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2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6B51E-14EE-4E7E-AE47-E16FB4E60F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2013 - Illustrated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8294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18479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 2010 Unit A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2010 Unit A</Template>
  <TotalTime>0</TotalTime>
  <Words>781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Access 2010 Unit A</vt:lpstr>
      <vt:lpstr>PowerPoint Presentation</vt:lpstr>
      <vt:lpstr>Objectives</vt:lpstr>
      <vt:lpstr>Objectives</vt:lpstr>
      <vt:lpstr>Understanding Office 2013 in the Cloud</vt:lpstr>
      <vt:lpstr>Understanding Office 2013 in the Cloud</vt:lpstr>
      <vt:lpstr>Understanding Office 2013 in the Cloud</vt:lpstr>
      <vt:lpstr>Understanding Office 2013 in the Cloud</vt:lpstr>
      <vt:lpstr>Work Online</vt:lpstr>
      <vt:lpstr>Work Online</vt:lpstr>
      <vt:lpstr>Work Online</vt:lpstr>
      <vt:lpstr>Getting a Microsoft Account</vt:lpstr>
      <vt:lpstr>Exploring SkyDrive</vt:lpstr>
      <vt:lpstr>How to Disable Default Saving to SkyDrive</vt:lpstr>
      <vt:lpstr>How to Disable Default Saving to SkyDrive</vt:lpstr>
      <vt:lpstr>How to Disable Default Saving to SkyDrive</vt:lpstr>
      <vt:lpstr>Managing Files on SkyDrive</vt:lpstr>
      <vt:lpstr>Managing Files on SkyDrive</vt:lpstr>
      <vt:lpstr>Managing Files on SkyDrive</vt:lpstr>
      <vt:lpstr>Managing Files on SkyDrive</vt:lpstr>
      <vt:lpstr>Sharing Files</vt:lpstr>
      <vt:lpstr>Co-authoring Documents</vt:lpstr>
      <vt:lpstr>Sharing Files</vt:lpstr>
      <vt:lpstr>Sharing Files</vt:lpstr>
      <vt:lpstr>Exploring Office Web Apps</vt:lpstr>
      <vt:lpstr>Exploring Office Web Apps</vt:lpstr>
      <vt:lpstr>Exploring Office Web Apps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2010-06-30T02:14:42Z</dcterms:created>
  <dcterms:modified xsi:type="dcterms:W3CDTF">2013-04-30T19:42:08Z</dcterms:modified>
</cp:coreProperties>
</file>