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8"/>
  </p:notesMasterIdLst>
  <p:sldIdLst>
    <p:sldId id="256" r:id="rId2"/>
    <p:sldId id="258" r:id="rId3"/>
    <p:sldId id="265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78" autoAdjust="0"/>
    <p:restoredTop sz="86444" autoAdjust="0"/>
  </p:normalViewPr>
  <p:slideViewPr>
    <p:cSldViewPr>
      <p:cViewPr varScale="1">
        <p:scale>
          <a:sx n="76" d="100"/>
          <a:sy n="76" d="100"/>
        </p:scale>
        <p:origin x="4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06BF1-0BC8-48F1-950E-A5304480FA3F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E77CF-5A55-4EA8-9FFE-8E266C568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2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E77CF-5A55-4EA8-9FFE-8E266C568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E77CF-5A55-4EA8-9FFE-8E266C5685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32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E77CF-5A55-4EA8-9FFE-8E266C5685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06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E77CF-5A55-4EA8-9FFE-8E266C5685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51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E77CF-5A55-4EA8-9FFE-8E266C5685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9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>
            <a:off x="0" y="5486400"/>
            <a:ext cx="9144000" cy="1371600"/>
          </a:xfrm>
          <a:prstGeom prst="triangle">
            <a:avLst>
              <a:gd name="adj" fmla="val 8551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3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1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656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02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464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9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3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4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0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9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6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1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5AD48-86B1-4CD1-8B31-1AB59227CA9A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487A7B-165E-450A-B993-DA14160B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2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Staff </a:t>
            </a:r>
            <a:r>
              <a:rPr lang="en-US" baseline="0" dirty="0" smtClean="0"/>
              <a:t>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Right Fit</a:t>
            </a:r>
          </a:p>
          <a:p>
            <a:r>
              <a:rPr lang="en-US" dirty="0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Overview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Facility includes a 20,000 square foot state-of-the-art gym and weight room</a:t>
            </a:r>
          </a:p>
          <a:p>
            <a:r>
              <a:rPr lang="en-US" dirty="0" smtClean="0"/>
              <a:t>Client services include:</a:t>
            </a:r>
          </a:p>
          <a:p>
            <a:pPr lvl="1"/>
            <a:r>
              <a:rPr lang="en-US" dirty="0" smtClean="0"/>
              <a:t>Personalized fitness assessments</a:t>
            </a:r>
          </a:p>
          <a:p>
            <a:pPr lvl="1"/>
            <a:r>
              <a:rPr lang="en-US" dirty="0" smtClean="0"/>
              <a:t>Training programs</a:t>
            </a:r>
          </a:p>
          <a:p>
            <a:pPr lvl="1"/>
            <a:r>
              <a:rPr lang="en-US" dirty="0" smtClean="0"/>
              <a:t>Fitness classes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Cardio</a:t>
            </a:r>
          </a:p>
          <a:p>
            <a:pPr lvl="1"/>
            <a:r>
              <a:rPr lang="en-US" dirty="0" smtClean="0"/>
              <a:t>Treadmills,</a:t>
            </a:r>
          </a:p>
          <a:p>
            <a:pPr lvl="1"/>
            <a:r>
              <a:rPr lang="en-US" dirty="0" smtClean="0"/>
              <a:t>Stationary Bicycles</a:t>
            </a:r>
          </a:p>
          <a:p>
            <a:pPr lvl="1"/>
            <a:r>
              <a:rPr lang="en-US" dirty="0" smtClean="0"/>
              <a:t>Elliptical Trainers</a:t>
            </a:r>
          </a:p>
          <a:p>
            <a:r>
              <a:rPr lang="en-US" dirty="0" smtClean="0"/>
              <a:t>Strength Training</a:t>
            </a:r>
          </a:p>
          <a:p>
            <a:pPr lvl="1"/>
            <a:r>
              <a:rPr lang="en-US" dirty="0" smtClean="0"/>
              <a:t>Free Weights</a:t>
            </a:r>
          </a:p>
          <a:p>
            <a:pPr lvl="1"/>
            <a:r>
              <a:rPr lang="en-US" dirty="0" smtClean="0"/>
              <a:t>Cable and Hammer Strength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Conduct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Please be sure to arrive on time</a:t>
            </a:r>
          </a:p>
          <a:p>
            <a:pPr lvl="0"/>
            <a:r>
              <a:rPr lang="en-US" dirty="0" smtClean="0"/>
              <a:t>Be courteous and helpful to facility members</a:t>
            </a:r>
          </a:p>
          <a:p>
            <a:pPr lvl="0"/>
            <a:r>
              <a:rPr lang="en-US" dirty="0" smtClean="0"/>
              <a:t>Verify instructions with supervisors</a:t>
            </a:r>
          </a:p>
          <a:p>
            <a:pPr lvl="0"/>
            <a:r>
              <a:rPr lang="en-US" dirty="0" smtClean="0"/>
              <a:t>Provide sufficient notice of absences</a:t>
            </a:r>
          </a:p>
          <a:p>
            <a:pPr lvl="0"/>
            <a:r>
              <a:rPr lang="en-US" dirty="0" smtClean="0"/>
              <a:t>Maintain a time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Conducted once every six months</a:t>
            </a:r>
          </a:p>
          <a:p>
            <a:pPr lvl="0"/>
            <a:r>
              <a:rPr lang="en-US" smtClean="0"/>
              <a:t>Purpose:</a:t>
            </a:r>
          </a:p>
          <a:p>
            <a:pPr lvl="1"/>
            <a:r>
              <a:rPr lang="en-US" smtClean="0"/>
              <a:t>Celebrate your successes</a:t>
            </a:r>
          </a:p>
          <a:p>
            <a:pPr lvl="1"/>
            <a:r>
              <a:rPr lang="en-US" smtClean="0"/>
              <a:t>Identify areas for improvement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Jobs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Personal Trainers</a:t>
            </a:r>
          </a:p>
          <a:p>
            <a:pPr lvl="1"/>
            <a:r>
              <a:rPr lang="en-US" dirty="0" smtClean="0"/>
              <a:t>Perform fitness assessments</a:t>
            </a:r>
          </a:p>
          <a:p>
            <a:pPr lvl="1"/>
            <a:r>
              <a:rPr lang="en-US" dirty="0" smtClean="0"/>
              <a:t>Conduct personal training sessions</a:t>
            </a:r>
          </a:p>
          <a:p>
            <a:pPr lvl="0"/>
            <a:r>
              <a:rPr lang="en-US" dirty="0" smtClean="0"/>
              <a:t>Front Desk Staff</a:t>
            </a:r>
          </a:p>
          <a:p>
            <a:pPr lvl="1"/>
            <a:r>
              <a:rPr lang="en-US" dirty="0" smtClean="0"/>
              <a:t>Sign in members</a:t>
            </a:r>
          </a:p>
          <a:p>
            <a:pPr lvl="1"/>
            <a:r>
              <a:rPr lang="en-US" dirty="0" smtClean="0"/>
              <a:t>Answer phones</a:t>
            </a:r>
          </a:p>
          <a:p>
            <a:pPr lvl="0"/>
            <a:r>
              <a:rPr lang="en-US" dirty="0" smtClean="0"/>
              <a:t>Fitness Instructors</a:t>
            </a:r>
          </a:p>
          <a:p>
            <a:pPr lvl="1"/>
            <a:r>
              <a:rPr lang="en-US" dirty="0" smtClean="0"/>
              <a:t>Conduct fitness classes</a:t>
            </a:r>
          </a:p>
          <a:p>
            <a:pPr lvl="1"/>
            <a:r>
              <a:rPr lang="en-US" dirty="0" smtClean="0"/>
              <a:t>Assist with new class development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1078</TotalTime>
  <Words>126</Words>
  <Application>Microsoft Office PowerPoint</Application>
  <PresentationFormat>On-screen Show (4:3)</PresentationFormat>
  <Paragraphs>43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Staff Orientation</vt:lpstr>
      <vt:lpstr>Facility Overview </vt:lpstr>
      <vt:lpstr>Equipment</vt:lpstr>
      <vt:lpstr>Staff Conduct</vt:lpstr>
      <vt:lpstr>Performance Review</vt:lpstr>
      <vt:lpstr>Sample Jobs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Orientation</dc:title>
  <dc:creator>Carol Cram</dc:creator>
  <cp:lastModifiedBy>Your Name</cp:lastModifiedBy>
  <cp:revision>15</cp:revision>
  <dcterms:created xsi:type="dcterms:W3CDTF">2008-11-01T04:05:09Z</dcterms:created>
  <dcterms:modified xsi:type="dcterms:W3CDTF">2013-02-17T23:27:59Z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-929083924</vt:i4>
  </property>
  <property fmtid="{D5CDD505-2E9C-101B-9397-08002B2CF9AE}" pid="3" name="_NewReviewCycle">
    <vt:lpwstr/>
  </property>
  <property fmtid="{D5CDD505-2E9C-101B-9397-08002B2CF9AE}" pid="4" name="_EmailSubject">
    <vt:lpwstr>Detailed TOC for MS Office 2013 Illustrated Fundamentals</vt:lpwstr>
  </property>
  <property fmtid="{D5CDD505-2E9C-101B-9397-08002B2CF9AE}" pid="5" name="_AuthorEmail">
    <vt:lpwstr>Marjorie.Hunt@cengage.com</vt:lpwstr>
  </property>
  <property fmtid="{D5CDD505-2E9C-101B-9397-08002B2CF9AE}" pid="6" name="_AuthorEmailDisplayName">
    <vt:lpwstr>Hunt, Marjorie</vt:lpwstr>
  </property>
</Properties>
</file>